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8486780" cy="285752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ОПРЕДЕЛЕНИЕ ПОНЯТИЯ И ДИАГНОСТИКА ИНТЕРНЕТ-ЗАВИСИМОСТИ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285984" y="3714752"/>
            <a:ext cx="6400800" cy="175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педагог-психолог Малыгина Ю.А.,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МБУ «Центр психолого-педагогической, медицинской и социальной помощи»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35824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Методики изучения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эмоционально-волевой сферы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личности (шкала оценки уровня личностной тревожности Ч. Д.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Спилбергера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Ю. Л. Ханина; тест «Самооценка силы воли» Н. Н.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Обозова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тест «Самооценка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стрессоустойчивости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Славко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Пенчева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методика исследования самооценки личности С.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Будасси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тест «Уверенность в себе»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Райдаса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шкала депрессии Бека; методика диагностики показателей и форм агрессии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Басса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Дарки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Методики, с помощью которых изучалась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коммуникативная сфера личности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(методика диагностики уровня субъективного ощущения одиночества Д. Рассела и М.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Фергюсона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тест «Самооценка конфликтности» С. М. Емельянова).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Методики, направленные на изучение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мотивационной сферы личности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(методика диагностики мотивации успеха и боязни неудачи А. А.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определения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акцентуаций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характера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тест-опросник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Шмишека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571612"/>
            <a:ext cx="6172200" cy="185736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71480"/>
            <a:ext cx="76438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Интернет-аддикция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- форма деструктивного поведения, выражающаяся в стремлении к уходу от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фрустрирующей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реальности посредством изменения своего психического состояния фиксацией внимания на Интернет-ресурсах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Саглам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Фируза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Альбертовна).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071810"/>
            <a:ext cx="750099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Интернет-зависимость – разновидность технологических зависимостей, формирующаяся на базе различных форм использования Интернета в соответствии с динамикой, свойственной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аддиктивному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процессу, за счет смещения целей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аддиктивно-предрасположенной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личности в виртуальную реальность для восполнения недостающих сфер жизни путем конструирования в виртуальной реальности новой личности и замещения реальной жизнедеятельности виртуальной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Дрепа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Мария Ивановна).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35716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82153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мнению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Саглам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Фирузы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Альбертовны причинами являются: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низкий уровень социально-психологической адаптации (чувство скованности в коллективе);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негативная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(сильная степень расхождения между реальным и идеальным Я);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трудности в коммуникативной деятельности (затруднения в общении и в установлении контактов с людьми)</a:t>
            </a:r>
          </a:p>
          <a:p>
            <a:endParaRPr lang="ru-RU" sz="2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357562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мнению Дмитриева Кирилла Геннадьевича существует связь между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Интернет-зависимостью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индивидуально-психологическими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гендерными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особенностями личности. Интернет-зависимость наиболее сильно проявляется у лиц, имеющих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акцентуированные черты характера, недоразвитие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коммуникативно-эмпатической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сферы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которое при наличии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высокого уровня ригидности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затрудняют взаимодействие с социальной средой и выступают в качестве предпосылок для общения в сфере виртуального пространства.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35716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85860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предпосылками развития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Интернет-зависимости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Дрепа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 И.):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неполное разрешение кризиса встречи с взрослостью, проявляющегося в развитии кризиса идентичности с возникновением конфликта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самоидентичностью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личности и предлагаемыми социальными ролями и сменяющегося кризисом интимности с формированием психологической изоляции;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привлекательность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Интернет-среды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разрешения данного кризиса за счет возможности конструирования в ней желаемой реальности.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6643734" cy="571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ХАРАКТИРИСТИКИ АДДИКТА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142984"/>
            <a:ext cx="7500990" cy="13716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Эмоционально-волевая сфера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высокими показателями личностной тревожности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депрессия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агрессивность и враждебность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низкими показателями силы воли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низкая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стрессоустойчивость</a:t>
            </a:r>
            <a:endPara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низкая самооценки и неуверенности в себе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Коммуникативная сфера 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повышенный уровень одиночества и конфликтности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Мотивационная сфера 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направленностью в сторону избегания неудач</a:t>
            </a:r>
          </a:p>
          <a:p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751344"/>
            <a:ext cx="72866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Интернет-аддиктов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характерны: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предвкушение аддиктивной реализации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 контроля времени в сети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низкая критика к собственному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состоянию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нарушение социально-психологической адаптации, в том числе появление проблем с учебой, сложностей в установлении и удержании социальных контактов вне Интернета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«комплекс недостаточности» (низкая самооценка, неудовлетворенность собой)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64399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Интернет-зависимых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подростков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Интернет-коммуникаторы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которые проводят огромное количество часов в чатах, форумах, дневниках,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блогах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через короткие промежутки времени проверяют электронную почту и т.д., то есть заменяют реальное общение со сверстниками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виртуальное.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Интернет-эротоманы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посещающие разнообразные сайты сексуального и порнографического характера, заводящие любовные романы и знакомства посредством Сети и занимающиеся виртуальным сексом.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Интернет-агрессоры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значительную часть времени проводящие за посещением сайтов агрессивного характера, демонстрирующих сцены насилия и жестокости.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Интернет-когнитиваторы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реализующие свои познавательные интересы посредством Сети (поиск баз данных, составление программ, посещение учебно-образовательных сайтов, участие в телеконференциях и т. д.).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Интернет-гемблеры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увлекающиеся сетевыми играми, тотализаторами, аукционами, лотереями и т.д..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Интернет-покупатели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реализующие непреодолимую склонность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денег посредством многочисленных покупок в режиме реального времени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14290"/>
            <a:ext cx="61722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8358214" cy="1371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 Е.А.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Щепилиной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«Восприятие Интернета»</a:t>
            </a:r>
            <a:endParaRPr lang="ru-RU" sz="8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 включает 67 вопросов по 12 шкалам. </a:t>
            </a:r>
            <a:endParaRPr lang="ru-RU" sz="8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 зависимости</a:t>
            </a:r>
          </a:p>
          <a:p>
            <a:pPr marL="1143000" indent="-1143000" algn="just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Принадлежность к сетевой субкультуре</a:t>
            </a:r>
          </a:p>
          <a:p>
            <a:pPr marL="1143000" indent="-1143000" algn="just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8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Нецеленаправленность</a:t>
            </a:r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поведения</a:t>
            </a:r>
          </a:p>
          <a:p>
            <a:pPr marL="1143000" indent="-1143000" algn="just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3.Потребность в сенсорной </a:t>
            </a:r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стимуляции</a:t>
            </a:r>
          </a:p>
          <a:p>
            <a:pPr marL="1143000" indent="-1143000" algn="just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Особенности восприятия Интернета</a:t>
            </a:r>
          </a:p>
          <a:p>
            <a:pPr marL="1143000" indent="-1143000" algn="just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4.Мотивация использования Интернета</a:t>
            </a:r>
          </a:p>
          <a:p>
            <a:pPr marL="1143000" indent="-1143000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Изменение состояния сознания в результате использования Интернета</a:t>
            </a:r>
          </a:p>
          <a:p>
            <a:pPr marL="1143000" indent="-1143000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6.Восприятие Интернета как лучшего, предпочтительного по сравнению с реальной жизнью («уход»)</a:t>
            </a:r>
          </a:p>
          <a:p>
            <a:pPr marL="1143000" indent="-1143000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7.Общение</a:t>
            </a:r>
          </a:p>
          <a:p>
            <a:pPr marL="1143000" indent="-114300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 Последствия зависимости</a:t>
            </a:r>
            <a:endParaRPr lang="ru-RU" sz="8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0" indent="-1143000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Время в Интернете</a:t>
            </a:r>
          </a:p>
          <a:p>
            <a:pPr marL="1143000" indent="-1143000" algn="just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9.Пространство в Интернете</a:t>
            </a:r>
          </a:p>
          <a:p>
            <a:pPr marL="1143000" indent="-1143000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10.Восприятие Интернета как проективной реальности</a:t>
            </a:r>
          </a:p>
          <a:p>
            <a:pPr marL="1143000" indent="-1143000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11.Одушевленность Интернета</a:t>
            </a:r>
          </a:p>
          <a:p>
            <a:pPr marL="1143000" indent="-1143000"/>
            <a:r>
              <a:rPr lang="ru-RU" sz="8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Стремление перенести нормы виртуального мира в реальный</a:t>
            </a:r>
          </a:p>
          <a:p>
            <a:pPr marL="1143000" indent="-1143000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 опубликован в книге: </a:t>
            </a:r>
            <a:r>
              <a:rPr lang="ru-RU" sz="6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Реан</a:t>
            </a:r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А.А. Психология изучения личности: Учебное пособие. – СПб., 1999. – С. 253-256)</a:t>
            </a:r>
          </a:p>
          <a:p>
            <a:pPr algn="just"/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2866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тест на Интернет-зависимость К. Янг в трактовке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В. А. Буровой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928670"/>
            <a:ext cx="7715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1. (20 вопросов)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участники тестирования, отвечая на вопросы, выберите, пожалуйста, наиболее подходящий для вас вариант ответа: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(1 балл), иногда (2 балла), регулярно (3 балла), часто (4 балла),  всегда (5 баллов).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2. (20 вопросов)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участники тестирования, отвечая на вопросы, выберите, пожалуйста, один из двух предложенных ответов: да (1 балл), нет (0 баллов).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14348" y="3286124"/>
            <a:ext cx="8072494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49 баллов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Вы обычный пользователь Интернета. Можете путешествовать по сети сколь угодно долго, т.к. умеете контролировать себя.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50-79 баллов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У Вас есть некоторые проблемы, связанные с чрезмерным увлечением Интернетом. Если Вы не обратите на них внимания сейчас – в дальнейшем они могут заполнить всю Вашу жизнь.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80-100 баллов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Использование Интернета вызывает значительные проблемы в Вашей жизни. Требуется помощь специалиста-психотерапевта.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100 баллов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Проверьте правильность заполнения теста. Если результат повторится – увы, Вы страдаете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Интернет-зависимостью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Вам необходима помощь психотерапевта.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971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1_Эркер</vt:lpstr>
      <vt:lpstr>Слайд 1</vt:lpstr>
      <vt:lpstr> </vt:lpstr>
      <vt:lpstr>Слайд 3</vt:lpstr>
      <vt:lpstr>Слайд 4</vt:lpstr>
      <vt:lpstr>ХАРАКТИРИСТИКИ АДДИКТА</vt:lpstr>
      <vt:lpstr>Слайд 6</vt:lpstr>
      <vt:lpstr>Слайд 7</vt:lpstr>
      <vt:lpstr>ДИАГНОСТИКА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ё</dc:creator>
  <cp:lastModifiedBy>ё</cp:lastModifiedBy>
  <cp:revision>18</cp:revision>
  <dcterms:created xsi:type="dcterms:W3CDTF">2015-03-07T10:47:32Z</dcterms:created>
  <dcterms:modified xsi:type="dcterms:W3CDTF">2015-03-12T15:37:27Z</dcterms:modified>
</cp:coreProperties>
</file>