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1"/>
    <p:sldMasterId id="2147483745" r:id="rId2"/>
  </p:sldMasterIdLst>
  <p:notesMasterIdLst>
    <p:notesMasterId r:id="rId21"/>
  </p:notesMasterIdLst>
  <p:sldIdLst>
    <p:sldId id="256" r:id="rId3"/>
    <p:sldId id="257" r:id="rId4"/>
    <p:sldId id="260" r:id="rId5"/>
    <p:sldId id="259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5" r:id="rId20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44"/>
  </p:normalViewPr>
  <p:slideViewPr>
    <p:cSldViewPr snapToGrid="0" snapToObjects="1">
      <p:cViewPr varScale="1">
        <p:scale>
          <a:sx n="37" d="100"/>
          <a:sy n="37" d="100"/>
        </p:scale>
        <p:origin x="94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F21614CC-0629-48C4-A407-AA7FD4AA3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256EB1-335D-40B6-8710-7AA0B3931F3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D02A59B-A8F5-4D9D-8A21-240829F227BF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2D5151F5-7B54-4B28-BF11-8E295AE7123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9EDF76F1-7A7C-43D5-BB7A-62A1642C9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FCF838D-8654-448C-8C6B-CB6F4524DEF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5018D5-421B-4CA6-9A4E-7C17A3D2AF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5806EEFF-CA0E-4401-B8AC-368694D5BF2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FB9220-58DE-4D74-9E3F-13B95F39A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BE665-9762-47B5-8159-B60626ABFCE4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5595347-AD55-41C5-ABFA-4DD19A8D5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97945E-A2A7-4B16-9452-E1D09A91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09623E-8131-4DB9-8DDA-B8CC38F6919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03363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C786901-E516-4232-B33D-DFE5A3473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6BF8-82BC-442E-9F5E-6F455757276D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CA0784-4FC5-4B62-A78B-BA52E2018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C26B48-D0C1-4564-BE8E-73EEB0D68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E2B16F-5D30-4C42-94A8-38F8001FDC3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44209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9C0A88-0D32-4697-8E42-C73226050C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E0458-0018-4A34-8525-D33F8DC6BF9A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891618-8F56-4DC4-B88B-DF35A1B2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70C8D7-B705-47B0-BF83-C548ED19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16CBB6-E53A-4BBE-94E1-640AD65DEF2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118778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D4499F3-0EB5-4C02-93F4-EB291C492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21AB7-0213-4A9F-9ADD-29F52BBE1E36}" type="datetimeFigureOut">
              <a:rPr lang="en-US"/>
              <a:pPr>
                <a:defRPr/>
              </a:pPr>
              <a:t>12/4/2020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D27CBC-7D4E-4D49-ADCB-AC26C4CC8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F03AFE7-1409-4D3B-B72A-3A8CC6F76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916B5-27D4-45B9-BAC6-535395EF99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1970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153BF21-AD51-4D45-82CB-3360D3751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BE9CC4-FC58-4A94-BA35-EC3843A4AF24}" type="datetimeFigureOut">
              <a:rPr lang="en-US"/>
              <a:pPr>
                <a:defRPr/>
              </a:pPr>
              <a:t>12/4/2020</a:t>
            </a:fld>
            <a:endParaRPr lang="en-US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D776C4-C3F3-42E0-92C8-7D7034E88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E634F82-8FBD-465F-BC2E-8281C9BD5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6E7B-9937-4AC6-8F4F-A11DBB463E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98311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>
            <a:extLst>
              <a:ext uri="{FF2B5EF4-FFF2-40B4-BE49-F238E27FC236}">
                <a16:creationId xmlns:a16="http://schemas.microsoft.com/office/drawing/2014/main" id="{E7222568-27FF-497A-B01E-2CBC1A14863E}"/>
              </a:ext>
            </a:extLst>
          </p:cNvPr>
          <p:cNvSpPr>
            <a:spLocks/>
          </p:cNvSpPr>
          <p:nvPr/>
        </p:nvSpPr>
        <p:spPr bwMode="auto">
          <a:xfrm>
            <a:off x="0" y="4324350"/>
            <a:ext cx="1744663" cy="777875"/>
          </a:xfrm>
          <a:custGeom>
            <a:avLst/>
            <a:gdLst>
              <a:gd name="T0" fmla="*/ 287 w 372"/>
              <a:gd name="T1" fmla="*/ 166 h 166"/>
              <a:gd name="T2" fmla="*/ 293 w 372"/>
              <a:gd name="T3" fmla="*/ 164 h 166"/>
              <a:gd name="T4" fmla="*/ 294 w 372"/>
              <a:gd name="T5" fmla="*/ 163 h 166"/>
              <a:gd name="T6" fmla="*/ 370 w 372"/>
              <a:gd name="T7" fmla="*/ 87 h 166"/>
              <a:gd name="T8" fmla="*/ 370 w 372"/>
              <a:gd name="T9" fmla="*/ 78 h 166"/>
              <a:gd name="T10" fmla="*/ 294 w 372"/>
              <a:gd name="T11" fmla="*/ 3 h 166"/>
              <a:gd name="T12" fmla="*/ 293 w 372"/>
              <a:gd name="T13" fmla="*/ 2 h 166"/>
              <a:gd name="T14" fmla="*/ 287 w 372"/>
              <a:gd name="T15" fmla="*/ 0 h 166"/>
              <a:gd name="T16" fmla="*/ 0 w 372"/>
              <a:gd name="T17" fmla="*/ 0 h 166"/>
              <a:gd name="T18" fmla="*/ 0 w 372"/>
              <a:gd name="T19" fmla="*/ 166 h 166"/>
              <a:gd name="T20" fmla="*/ 287 w 372"/>
              <a:gd name="T21" fmla="*/ 166 h 166"/>
              <a:gd name="T22" fmla="*/ 0 w 372"/>
              <a:gd name="T23" fmla="*/ 0 h 166"/>
              <a:gd name="T24" fmla="*/ 372 w 372"/>
              <a:gd name="T25" fmla="*/ 166 h 1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T22" t="T23" r="T24" b="T25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4E260FD-7CEB-4472-A411-5073F72FB0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69E9E-CAC7-458B-BB43-FC2C47D09520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A3C39CA-13F7-4437-9BA7-2860DCA85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32527-F929-4F0E-919C-6849BDFE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529138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2F410E92-DA12-49C3-8113-EC267DADCEF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619598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A09F08D-E957-4B7E-90D6-9A52CD994AE7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FE8D587-0DBB-4E1E-886F-689905E93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FDCAA5-944C-4804-AD3C-6BC4579F23E9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6239174-F797-4362-92FA-51D9DF5F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E098564-2295-42B7-82BA-16CF17827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77D372-6071-4ED7-A13F-B98EBA1259B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674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FC7E46B-B3C9-46C9-8175-75B98AEF2AFA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B3997CF-5A14-49F2-B903-356803105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D2AC-F87A-4C59-B46D-F8BE44AB63E2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055F1A2-E6F8-4066-A052-DE03EC453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16B68E0-4D11-4FA8-84BF-E18F0E081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1D8D627-BBA1-4FE6-9D24-337B58CE0BA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7150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47EF8792-6D72-4501-9F96-F91CB7A10027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33C01750-4CD2-4A8C-AB8B-3BA1C4A1E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843ED-0183-47CE-B47A-34D560FA3521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DA7DE51E-F103-49C2-A24D-2516DB40A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2FE9C96-A3D0-419F-ACF0-F16C922FF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18F99-5A66-4C0F-9DAC-7B85D56CE5E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505084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>
            <a:extLst>
              <a:ext uri="{FF2B5EF4-FFF2-40B4-BE49-F238E27FC236}">
                <a16:creationId xmlns:a16="http://schemas.microsoft.com/office/drawing/2014/main" id="{5AE5CC7C-A562-4B1A-AD52-DFD3049492AC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CB8D52CF-7311-49C8-91C2-52C9003A2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836A8-A4FA-4535-87DE-4D6DCBB5EF45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A6A8282E-B6E8-4AB0-AFB2-BAFCC4243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4759A84-6887-420B-B6C9-40CF75E41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8C02B2-F06C-4599-83C9-3FE693F309B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596463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>
            <a:extLst>
              <a:ext uri="{FF2B5EF4-FFF2-40B4-BE49-F238E27FC236}">
                <a16:creationId xmlns:a16="http://schemas.microsoft.com/office/drawing/2014/main" id="{6CE068B9-16E3-459C-B492-0502F784D29C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4C3415E4-321A-4E72-AED5-CCC8BDF5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DBF4F-A5B3-4DB1-8B78-3C602EE9B49F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F05DC548-7136-492D-BB1E-E3A410ACB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A4BB6D5-290B-4984-8FCC-756604215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27E78C-7032-4EF6-A602-05E570B6335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4350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8FD290D-7E96-47AA-9D78-C0781DE99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70DDE-DD2B-4241-B7FD-77E3FB4AE5DD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58283A3-CBC0-4705-A19C-3124F5C3F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618F7E-2B1F-42ED-AB0E-D60498CC3D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82F386-8401-45DD-9A50-1F5C65F03BB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584690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>
            <a:extLst>
              <a:ext uri="{FF2B5EF4-FFF2-40B4-BE49-F238E27FC236}">
                <a16:creationId xmlns:a16="http://schemas.microsoft.com/office/drawing/2014/main" id="{3BC58D74-A8C2-4307-AF5B-2FE8642CCA22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54943AFF-3916-49C3-AE90-6661D3EEA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D7896-7C38-442E-94AE-B64D3E0B2EC8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9B575366-BCC7-4359-9063-9704883AD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9A9D8B4-1FF1-4129-B2C9-1CCDAA95B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1C0E57-6272-4494-B8F6-A65310B4B1D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785596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56CEB3D-27C7-463A-BBB2-74BAA443E1C8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793A7CE2-1A61-4C3B-ACEF-E8265D823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D87FFA-6739-49B5-BF9F-7638D8D366B9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770ABD7-5743-4AE6-B927-5910DD34C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05A754A-27A2-4BD6-8C1E-337286948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CBE202-3B9A-4BA7-9701-AB266DAB4BF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968326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E06D5381-E832-4EA1-90BA-68D5FC9D755C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Чтобы добавить рисунок, перетащите его на заполнитель или щелкните значок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E66CAD2-FCCB-43D7-9168-D398FA6E2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85E5F-D0C8-43D7-A4E5-84AE7C95518F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31EA53DC-56AF-41CF-9EC1-E99EF1A11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E7D8503-3215-4720-B9EF-7D0251EC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9BCC401-7927-4788-BF9C-F004E265CC4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2325903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776B3A18-3699-4134-A3AF-FB4D7632A029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6505130-2F98-4365-8096-4BF60C9DF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B41A2-D8D8-4E72-8A33-7E209B482EA7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5E0BC0F-1CB1-452C-A635-770C68A7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A3A89F6-2022-4741-A8D1-60E9E3D57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FCEFC41B-CE1E-4F7D-9113-88540D27F74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615073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FEF22693-3BB0-4FC8-8476-DEA5009F88D3}"/>
              </a:ext>
            </a:extLst>
          </p:cNvPr>
          <p:cNvSpPr>
            <a:spLocks/>
          </p:cNvSpPr>
          <p:nvPr/>
        </p:nvSpPr>
        <p:spPr bwMode="auto">
          <a:xfrm flipV="1">
            <a:off x="-4763" y="31781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A1BD4B-15D9-4FBC-9796-DD5467E32EF6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4D23C1-1126-4FB8-BCCB-BB9558D58551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19B26C4-F1B6-49C9-9A36-DA7EB6B9C8E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5844C5-D348-4984-8DEB-E24C574ABD15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5223C95-A217-48D1-8248-D309948F126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841946E-686B-4A2F-B04D-0E86C7A8173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3244850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E6DAC56C-2844-4219-9EF4-8D808E3D4B2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0844203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942217E-20AD-4B24-A346-A7B2F246E348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938EDC51-1F63-453B-AC3E-551BAE34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91DE4-69C4-45E8-8D78-40984532482B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D5B92C5-B61C-4D1B-B556-C2917F8AB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98E9402-2D24-4E30-950B-FBC194528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AF3B4B6B-F185-4DB6-BE02-1E5CFE1712DD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1265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1E5454A6-13CF-4873-A2A9-45FB7A0FFDFF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FC8601-8037-429F-90B7-0956307B5E85}"/>
              </a:ext>
            </a:extLst>
          </p:cNvPr>
          <p:cNvSpPr txBox="1"/>
          <p:nvPr/>
        </p:nvSpPr>
        <p:spPr>
          <a:xfrm>
            <a:off x="2466975" y="647700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“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E622E7-AF32-4B08-9B10-F7AEB5D5706E}"/>
              </a:ext>
            </a:extLst>
          </p:cNvPr>
          <p:cNvSpPr txBox="1"/>
          <p:nvPr/>
        </p:nvSpPr>
        <p:spPr>
          <a:xfrm>
            <a:off x="11114088" y="290512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/>
                </a:solidFill>
                <a:latin typeface="Arial"/>
                <a:cs typeface="+mn-cs"/>
              </a:rPr>
              <a:t>”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5469B1C6-8991-4EF8-8466-42866AE5C36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B46A3-C3D3-457A-B507-E4A49C44DE8A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95F26726-CBE5-4A1F-86C0-383185D4A41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7D0EF52F-5076-4E1E-8BEC-43150A7A6BB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D006B8F8-FEAE-4F97-B2C3-87E1EE84CA74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452667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>
            <a:extLst>
              <a:ext uri="{FF2B5EF4-FFF2-40B4-BE49-F238E27FC236}">
                <a16:creationId xmlns:a16="http://schemas.microsoft.com/office/drawing/2014/main" id="{75488FBE-99ED-4FF9-BD1A-FD45CB14ED55}"/>
              </a:ext>
            </a:extLst>
          </p:cNvPr>
          <p:cNvSpPr>
            <a:spLocks/>
          </p:cNvSpPr>
          <p:nvPr/>
        </p:nvSpPr>
        <p:spPr bwMode="auto">
          <a:xfrm flipV="1">
            <a:off x="-4763" y="491172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68A02F6C-9EF9-445C-AD72-881A713E5B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2AED1-A0E9-480E-B12F-79697ED90C27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1942161C-172B-4121-A6A9-B67A7B8577D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638F173-A759-4359-81DE-7CF771A2345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531813" y="4983163"/>
            <a:ext cx="779462" cy="365125"/>
          </a:xfrm>
        </p:spPr>
        <p:txBody>
          <a:bodyPr/>
          <a:lstStyle>
            <a:lvl1pPr>
              <a:defRPr/>
            </a:lvl1pPr>
          </a:lstStyle>
          <a:p>
            <a:fld id="{CFDD8184-0517-4A7F-9876-04DB553D769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817979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86886E67-C2E9-4898-AB9B-F8A2AFDB474E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90C87B1-7E4C-4C76-BE4D-655BFFE3D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251A-B9BB-42B7-AB45-55807490F9CC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3888AD-A52C-4768-8DFB-FABD2EE22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973380-6104-464F-BCAD-F4D9E16DC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4D0AB5-E506-4B42-A01C-9191D4F5601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51551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>
            <a:extLst>
              <a:ext uri="{FF2B5EF4-FFF2-40B4-BE49-F238E27FC236}">
                <a16:creationId xmlns:a16="http://schemas.microsoft.com/office/drawing/2014/main" id="{69714FF8-2715-4F47-A4B9-44501FA92959}"/>
              </a:ext>
            </a:extLst>
          </p:cNvPr>
          <p:cNvSpPr>
            <a:spLocks/>
          </p:cNvSpPr>
          <p:nvPr/>
        </p:nvSpPr>
        <p:spPr bwMode="auto">
          <a:xfrm flipV="1">
            <a:off x="-4763" y="714375"/>
            <a:ext cx="1589088" cy="508000"/>
          </a:xfrm>
          <a:custGeom>
            <a:avLst/>
            <a:gdLst>
              <a:gd name="T0" fmla="*/ 9248 w 9248"/>
              <a:gd name="T1" fmla="*/ 4701 h 10000"/>
              <a:gd name="T2" fmla="*/ 7915 w 9248"/>
              <a:gd name="T3" fmla="*/ 188 h 10000"/>
              <a:gd name="T4" fmla="*/ 7886 w 9248"/>
              <a:gd name="T5" fmla="*/ 94 h 10000"/>
              <a:gd name="T6" fmla="*/ 7803 w 9248"/>
              <a:gd name="T7" fmla="*/ 0 h 10000"/>
              <a:gd name="T8" fmla="*/ 7275 w 9248"/>
              <a:gd name="T9" fmla="*/ 0 h 10000"/>
              <a:gd name="T10" fmla="*/ 0 w 9248"/>
              <a:gd name="T11" fmla="*/ 70 h 10000"/>
              <a:gd name="T12" fmla="*/ 25 w 9248"/>
              <a:gd name="T13" fmla="*/ 10000 h 10000"/>
              <a:gd name="T14" fmla="*/ 7275 w 9248"/>
              <a:gd name="T15" fmla="*/ 9966 h 10000"/>
              <a:gd name="T16" fmla="*/ 7803 w 9248"/>
              <a:gd name="T17" fmla="*/ 9966 h 10000"/>
              <a:gd name="T18" fmla="*/ 7886 w 9248"/>
              <a:gd name="T19" fmla="*/ 9872 h 10000"/>
              <a:gd name="T20" fmla="*/ 7915 w 9248"/>
              <a:gd name="T21" fmla="*/ 9778 h 10000"/>
              <a:gd name="T22" fmla="*/ 9248 w 9248"/>
              <a:gd name="T23" fmla="*/ 5265 h 10000"/>
              <a:gd name="T24" fmla="*/ 9248 w 9248"/>
              <a:gd name="T25" fmla="*/ 4701 h 1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E08FEEF-3673-4491-AF22-F355788F19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DE9EC-7E7A-4E5E-AB5A-75B02A66CF63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5A9238-C12E-4230-82D5-2B5BB8BAC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4600E7-9BF2-412D-BC7E-CDCF0FBA9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32DD23-7990-4BB4-B945-DA11DCDFB00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5078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F07797D-88AC-4174-A474-D1A444CB73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866C8-7AD7-4C4D-9448-BB1FA6CB0A6B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C7CDA3-873A-4777-AB25-9A1412D40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7767BF-4EDF-41CC-B03A-16C908A79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24AA3-340D-4280-8999-64F99445B86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5881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0B202B4-F3C8-4A87-976C-2FB421D6B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F2CA46-4EE3-4A05-BE1E-11FF2F262866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A1F2738-0DD2-471E-83BB-C115280B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2F1E50E-9150-430D-AFF1-46171BC75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474852-40D9-40B1-B3CF-38F8AA1E1530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43607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B67CBE0-5DDB-452A-AD26-61647FD5F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37D395-C5C3-4AC7-B1AA-9F2378BDCEEA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8EEB7DE0-7F90-4B73-B794-5D47DD2E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4CCF5B21-CBE7-4666-9A82-B5F5EBD5B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84298-2AAA-4677-9D88-CAE89392AA63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49351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64A70FC0-28FE-4A70-B347-C1E2756A7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B6DE6-6EB0-485A-B157-943F398E67DD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D472CF3C-2AA3-4508-98EE-D2381D02F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B7627710-C87D-461A-B018-34AA421B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AAE9A-3CEF-411D-9AAB-63AF119DD0DF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000864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674CAA1-CFC6-4558-AA37-1340D379B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8D0BB-5E8D-44E1-AA26-85E31606B82D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ABE47E2C-134B-41D1-B796-A0B853C5A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313B935E-00EC-4E77-B417-983836BAA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F86651-A30B-4537-B06A-C25FB8DD491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430230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27ACD826-AF47-4AD8-96C8-3C5A11D19C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F1DA3D-9472-4C64-94FC-8B82489380C0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5C3F9C1-B2ED-453E-9043-451518438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CED04228-344F-4743-8988-F637AAC948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CD9AF9-7738-475E-A952-1115173D5F8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560693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93E5731-31E2-4EF1-A1F4-3A496AEE7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2E7C7-B51C-4252-9C00-AF99B0E3C5DF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1C86A3E-A4E2-4D87-99ED-54A035AD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38A5D44-D649-4157-9970-F3E5564D0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AE939-D8E6-4B98-9B2D-AAC0FA5870C7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03689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C08842F7-2487-4B9F-8806-596D248F912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7F3A8ED8-AD0E-4AF1-AAA1-5B8BEA77AA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29F369-DE24-4A47-A59F-7518274CE9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BF2AC1A-FAE0-46BD-9514-A92BA7A3DD71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DC38FAA-7695-4DA0-A9E5-5249627CC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DA6D7C-D555-4007-96B5-36D564D19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B539DF5-BC80-447F-BD1A-EC448F764952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2">
            <a:extLst>
              <a:ext uri="{FF2B5EF4-FFF2-40B4-BE49-F238E27FC236}">
                <a16:creationId xmlns:a16="http://schemas.microsoft.com/office/drawing/2014/main" id="{8BFA4010-0D45-4DA2-BBED-873A21070E8B}"/>
              </a:ext>
            </a:extLst>
          </p:cNvPr>
          <p:cNvGrpSpPr>
            <a:grpSpLocks/>
          </p:cNvGrpSpPr>
          <p:nvPr/>
        </p:nvGrpSpPr>
        <p:grpSpPr bwMode="auto">
          <a:xfrm>
            <a:off x="0" y="228600"/>
            <a:ext cx="2851150" cy="6638925"/>
            <a:chOff x="2487613" y="285750"/>
            <a:chExt cx="2428875" cy="5654676"/>
          </a:xfrm>
        </p:grpSpPr>
        <p:sp>
          <p:nvSpPr>
            <p:cNvPr id="2070" name="Freeform 11">
              <a:extLst>
                <a:ext uri="{FF2B5EF4-FFF2-40B4-BE49-F238E27FC236}">
                  <a16:creationId xmlns:a16="http://schemas.microsoft.com/office/drawing/2014/main" id="{E49A0293-22DD-4572-9FE5-F5757F7F238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>
                <a:gd name="T0" fmla="*/ 22 w 22"/>
                <a:gd name="T1" fmla="*/ 136 h 136"/>
                <a:gd name="T2" fmla="*/ 17 w 22"/>
                <a:gd name="T3" fmla="*/ 80 h 136"/>
                <a:gd name="T4" fmla="*/ 0 w 22"/>
                <a:gd name="T5" fmla="*/ 0 h 136"/>
                <a:gd name="T6" fmla="*/ 0 w 22"/>
                <a:gd name="T7" fmla="*/ 35 h 136"/>
                <a:gd name="T8" fmla="*/ 20 w 22"/>
                <a:gd name="T9" fmla="*/ 124 h 136"/>
                <a:gd name="T10" fmla="*/ 22 w 22"/>
                <a:gd name="T11" fmla="*/ 136 h 136"/>
                <a:gd name="T12" fmla="*/ 0 w 22"/>
                <a:gd name="T13" fmla="*/ 0 h 136"/>
                <a:gd name="T14" fmla="*/ 22 w 22"/>
                <a:gd name="T15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12">
              <a:extLst>
                <a:ext uri="{FF2B5EF4-FFF2-40B4-BE49-F238E27FC236}">
                  <a16:creationId xmlns:a16="http://schemas.microsoft.com/office/drawing/2014/main" id="{0E18B049-FEE3-49FA-A6C4-0BF2925C7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>
                <a:gd name="T0" fmla="*/ 86 w 140"/>
                <a:gd name="T1" fmla="*/ 350 h 504"/>
                <a:gd name="T2" fmla="*/ 139 w 140"/>
                <a:gd name="T3" fmla="*/ 504 h 504"/>
                <a:gd name="T4" fmla="*/ 140 w 140"/>
                <a:gd name="T5" fmla="*/ 478 h 504"/>
                <a:gd name="T6" fmla="*/ 95 w 140"/>
                <a:gd name="T7" fmla="*/ 347 h 504"/>
                <a:gd name="T8" fmla="*/ 0 w 140"/>
                <a:gd name="T9" fmla="*/ 0 h 504"/>
                <a:gd name="T10" fmla="*/ 6 w 140"/>
                <a:gd name="T11" fmla="*/ 61 h 504"/>
                <a:gd name="T12" fmla="*/ 86 w 140"/>
                <a:gd name="T13" fmla="*/ 350 h 504"/>
                <a:gd name="T14" fmla="*/ 0 w 140"/>
                <a:gd name="T15" fmla="*/ 0 h 504"/>
                <a:gd name="T16" fmla="*/ 140 w 140"/>
                <a:gd name="T17" fmla="*/ 50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Freeform 13">
              <a:extLst>
                <a:ext uri="{FF2B5EF4-FFF2-40B4-BE49-F238E27FC236}">
                  <a16:creationId xmlns:a16="http://schemas.microsoft.com/office/drawing/2014/main" id="{1A088AA7-6534-4B33-982C-FCD94DFBBBB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>
                <a:gd name="T0" fmla="*/ 8 w 132"/>
                <a:gd name="T1" fmla="*/ 22 h 308"/>
                <a:gd name="T2" fmla="*/ 0 w 132"/>
                <a:gd name="T3" fmla="*/ 0 h 308"/>
                <a:gd name="T4" fmla="*/ 0 w 132"/>
                <a:gd name="T5" fmla="*/ 29 h 308"/>
                <a:gd name="T6" fmla="*/ 68 w 132"/>
                <a:gd name="T7" fmla="*/ 194 h 308"/>
                <a:gd name="T8" fmla="*/ 123 w 132"/>
                <a:gd name="T9" fmla="*/ 308 h 308"/>
                <a:gd name="T10" fmla="*/ 132 w 132"/>
                <a:gd name="T11" fmla="*/ 308 h 308"/>
                <a:gd name="T12" fmla="*/ 77 w 132"/>
                <a:gd name="T13" fmla="*/ 190 h 308"/>
                <a:gd name="T14" fmla="*/ 8 w 132"/>
                <a:gd name="T15" fmla="*/ 22 h 308"/>
                <a:gd name="T16" fmla="*/ 0 w 132"/>
                <a:gd name="T17" fmla="*/ 0 h 308"/>
                <a:gd name="T18" fmla="*/ 132 w 132"/>
                <a:gd name="T19" fmla="*/ 308 h 3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3" name="Freeform 14">
              <a:extLst>
                <a:ext uri="{FF2B5EF4-FFF2-40B4-BE49-F238E27FC236}">
                  <a16:creationId xmlns:a16="http://schemas.microsoft.com/office/drawing/2014/main" id="{3054977B-D349-4708-8AE1-25836D69AD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>
                <a:gd name="T0" fmla="*/ 28 w 37"/>
                <a:gd name="T1" fmla="*/ 79 h 79"/>
                <a:gd name="T2" fmla="*/ 37 w 37"/>
                <a:gd name="T3" fmla="*/ 79 h 79"/>
                <a:gd name="T4" fmla="*/ 0 w 37"/>
                <a:gd name="T5" fmla="*/ 0 h 79"/>
                <a:gd name="T6" fmla="*/ 28 w 37"/>
                <a:gd name="T7" fmla="*/ 79 h 79"/>
                <a:gd name="T8" fmla="*/ 0 w 37"/>
                <a:gd name="T9" fmla="*/ 0 h 79"/>
                <a:gd name="T10" fmla="*/ 37 w 37"/>
                <a:gd name="T11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4" name="Freeform 15">
              <a:extLst>
                <a:ext uri="{FF2B5EF4-FFF2-40B4-BE49-F238E27FC236}">
                  <a16:creationId xmlns:a16="http://schemas.microsoft.com/office/drawing/2014/main" id="{7121BD47-8D8C-40F1-8320-3333E16995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>
                <a:gd name="T0" fmla="*/ 162 w 178"/>
                <a:gd name="T1" fmla="*/ 660 h 722"/>
                <a:gd name="T2" fmla="*/ 116 w 178"/>
                <a:gd name="T3" fmla="*/ 534 h 722"/>
                <a:gd name="T4" fmla="*/ 40 w 178"/>
                <a:gd name="T5" fmla="*/ 236 h 722"/>
                <a:gd name="T6" fmla="*/ 12 w 178"/>
                <a:gd name="T7" fmla="*/ 51 h 722"/>
                <a:gd name="T8" fmla="*/ 0 w 178"/>
                <a:gd name="T9" fmla="*/ 0 h 722"/>
                <a:gd name="T10" fmla="*/ 33 w 178"/>
                <a:gd name="T11" fmla="*/ 237 h 722"/>
                <a:gd name="T12" fmla="*/ 107 w 178"/>
                <a:gd name="T13" fmla="*/ 537 h 722"/>
                <a:gd name="T14" fmla="*/ 160 w 178"/>
                <a:gd name="T15" fmla="*/ 681 h 722"/>
                <a:gd name="T16" fmla="*/ 178 w 178"/>
                <a:gd name="T17" fmla="*/ 722 h 722"/>
                <a:gd name="T18" fmla="*/ 174 w 178"/>
                <a:gd name="T19" fmla="*/ 708 h 722"/>
                <a:gd name="T20" fmla="*/ 162 w 178"/>
                <a:gd name="T21" fmla="*/ 660 h 722"/>
                <a:gd name="T22" fmla="*/ 0 w 178"/>
                <a:gd name="T23" fmla="*/ 0 h 722"/>
                <a:gd name="T24" fmla="*/ 178 w 178"/>
                <a:gd name="T25" fmla="*/ 722 h 7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Freeform 16">
              <a:extLst>
                <a:ext uri="{FF2B5EF4-FFF2-40B4-BE49-F238E27FC236}">
                  <a16:creationId xmlns:a16="http://schemas.microsoft.com/office/drawing/2014/main" id="{4550714B-5930-44FB-AE49-8B3707F898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>
                <a:gd name="T0" fmla="*/ 11 w 23"/>
                <a:gd name="T1" fmla="*/ 577 h 635"/>
                <a:gd name="T2" fmla="*/ 12 w 23"/>
                <a:gd name="T3" fmla="*/ 589 h 635"/>
                <a:gd name="T4" fmla="*/ 22 w 23"/>
                <a:gd name="T5" fmla="*/ 632 h 635"/>
                <a:gd name="T6" fmla="*/ 23 w 23"/>
                <a:gd name="T7" fmla="*/ 635 h 635"/>
                <a:gd name="T8" fmla="*/ 17 w 23"/>
                <a:gd name="T9" fmla="*/ 576 h 635"/>
                <a:gd name="T10" fmla="*/ 5 w 23"/>
                <a:gd name="T11" fmla="*/ 269 h 635"/>
                <a:gd name="T12" fmla="*/ 15 w 23"/>
                <a:gd name="T13" fmla="*/ 0 h 635"/>
                <a:gd name="T14" fmla="*/ 12 w 23"/>
                <a:gd name="T15" fmla="*/ 0 h 635"/>
                <a:gd name="T16" fmla="*/ 1 w 23"/>
                <a:gd name="T17" fmla="*/ 269 h 635"/>
                <a:gd name="T18" fmla="*/ 11 w 23"/>
                <a:gd name="T19" fmla="*/ 577 h 635"/>
                <a:gd name="T20" fmla="*/ 0 w 23"/>
                <a:gd name="T21" fmla="*/ 0 h 635"/>
                <a:gd name="T22" fmla="*/ 23 w 23"/>
                <a:gd name="T23" fmla="*/ 635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Freeform 17">
              <a:extLst>
                <a:ext uri="{FF2B5EF4-FFF2-40B4-BE49-F238E27FC236}">
                  <a16:creationId xmlns:a16="http://schemas.microsoft.com/office/drawing/2014/main" id="{6F45427F-9FAF-48B7-B2DE-73F8E4E80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>
                <a:gd name="T0" fmla="*/ 0 w 17"/>
                <a:gd name="T1" fmla="*/ 0 h 107"/>
                <a:gd name="T2" fmla="*/ 5 w 17"/>
                <a:gd name="T3" fmla="*/ 56 h 107"/>
                <a:gd name="T4" fmla="*/ 17 w 17"/>
                <a:gd name="T5" fmla="*/ 107 h 107"/>
                <a:gd name="T6" fmla="*/ 11 w 17"/>
                <a:gd name="T7" fmla="*/ 46 h 107"/>
                <a:gd name="T8" fmla="*/ 10 w 17"/>
                <a:gd name="T9" fmla="*/ 43 h 107"/>
                <a:gd name="T10" fmla="*/ 0 w 17"/>
                <a:gd name="T11" fmla="*/ 0 h 107"/>
                <a:gd name="T12" fmla="*/ 0 w 17"/>
                <a:gd name="T13" fmla="*/ 0 h 107"/>
                <a:gd name="T14" fmla="*/ 17 w 17"/>
                <a:gd name="T1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Freeform 18">
              <a:extLst>
                <a:ext uri="{FF2B5EF4-FFF2-40B4-BE49-F238E27FC236}">
                  <a16:creationId xmlns:a16="http://schemas.microsoft.com/office/drawing/2014/main" id="{4950B5B8-E52F-417C-9D8A-FCE2B6FDF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>
                <a:gd name="T0" fmla="*/ 0 w 41"/>
                <a:gd name="T1" fmla="*/ 0 h 222"/>
                <a:gd name="T2" fmla="*/ 5 w 41"/>
                <a:gd name="T3" fmla="*/ 93 h 222"/>
                <a:gd name="T4" fmla="*/ 17 w 41"/>
                <a:gd name="T5" fmla="*/ 166 h 222"/>
                <a:gd name="T6" fmla="*/ 24 w 41"/>
                <a:gd name="T7" fmla="*/ 184 h 222"/>
                <a:gd name="T8" fmla="*/ 41 w 41"/>
                <a:gd name="T9" fmla="*/ 222 h 222"/>
                <a:gd name="T10" fmla="*/ 38 w 41"/>
                <a:gd name="T11" fmla="*/ 212 h 222"/>
                <a:gd name="T12" fmla="*/ 13 w 41"/>
                <a:gd name="T13" fmla="*/ 92 h 222"/>
                <a:gd name="T14" fmla="*/ 8 w 41"/>
                <a:gd name="T15" fmla="*/ 22 h 222"/>
                <a:gd name="T16" fmla="*/ 7 w 41"/>
                <a:gd name="T17" fmla="*/ 18 h 222"/>
                <a:gd name="T18" fmla="*/ 0 w 41"/>
                <a:gd name="T19" fmla="*/ 0 h 222"/>
                <a:gd name="T20" fmla="*/ 0 w 41"/>
                <a:gd name="T21" fmla="*/ 0 h 222"/>
                <a:gd name="T22" fmla="*/ 41 w 41"/>
                <a:gd name="T23" fmla="*/ 222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8" name="Freeform 19">
              <a:extLst>
                <a:ext uri="{FF2B5EF4-FFF2-40B4-BE49-F238E27FC236}">
                  <a16:creationId xmlns:a16="http://schemas.microsoft.com/office/drawing/2014/main" id="{73922A19-4FB9-4F67-BE12-D58CEF7411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>
                <a:gd name="T0" fmla="*/ 7 w 450"/>
                <a:gd name="T1" fmla="*/ 854 h 878"/>
                <a:gd name="T2" fmla="*/ 50 w 450"/>
                <a:gd name="T3" fmla="*/ 613 h 878"/>
                <a:gd name="T4" fmla="*/ 149 w 450"/>
                <a:gd name="T5" fmla="*/ 388 h 878"/>
                <a:gd name="T6" fmla="*/ 285 w 450"/>
                <a:gd name="T7" fmla="*/ 183 h 878"/>
                <a:gd name="T8" fmla="*/ 364 w 450"/>
                <a:gd name="T9" fmla="*/ 89 h 878"/>
                <a:gd name="T10" fmla="*/ 406 w 450"/>
                <a:gd name="T11" fmla="*/ 44 h 878"/>
                <a:gd name="T12" fmla="*/ 450 w 450"/>
                <a:gd name="T13" fmla="*/ 1 h 878"/>
                <a:gd name="T14" fmla="*/ 450 w 450"/>
                <a:gd name="T15" fmla="*/ 0 h 878"/>
                <a:gd name="T16" fmla="*/ 405 w 450"/>
                <a:gd name="T17" fmla="*/ 43 h 878"/>
                <a:gd name="T18" fmla="*/ 363 w 450"/>
                <a:gd name="T19" fmla="*/ 88 h 878"/>
                <a:gd name="T20" fmla="*/ 283 w 450"/>
                <a:gd name="T21" fmla="*/ 181 h 878"/>
                <a:gd name="T22" fmla="*/ 145 w 450"/>
                <a:gd name="T23" fmla="*/ 386 h 878"/>
                <a:gd name="T24" fmla="*/ 45 w 450"/>
                <a:gd name="T25" fmla="*/ 611 h 878"/>
                <a:gd name="T26" fmla="*/ 0 w 450"/>
                <a:gd name="T27" fmla="*/ 854 h 878"/>
                <a:gd name="T28" fmla="*/ 0 w 450"/>
                <a:gd name="T29" fmla="*/ 859 h 878"/>
                <a:gd name="T30" fmla="*/ 7 w 450"/>
                <a:gd name="T31" fmla="*/ 878 h 878"/>
                <a:gd name="T32" fmla="*/ 7 w 450"/>
                <a:gd name="T33" fmla="*/ 854 h 878"/>
                <a:gd name="T34" fmla="*/ 0 w 450"/>
                <a:gd name="T35" fmla="*/ 0 h 878"/>
                <a:gd name="T36" fmla="*/ 450 w 450"/>
                <a:gd name="T37" fmla="*/ 878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T34" t="T35" r="T36" b="T37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9" name="Freeform 20">
              <a:extLst>
                <a:ext uri="{FF2B5EF4-FFF2-40B4-BE49-F238E27FC236}">
                  <a16:creationId xmlns:a16="http://schemas.microsoft.com/office/drawing/2014/main" id="{BA60DA79-E6B2-46DA-8CE9-F7A533AC62C9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>
                <a:gd name="T0" fmla="*/ 0 w 35"/>
                <a:gd name="T1" fmla="*/ 0 h 73"/>
                <a:gd name="T2" fmla="*/ 26 w 35"/>
                <a:gd name="T3" fmla="*/ 73 h 73"/>
                <a:gd name="T4" fmla="*/ 35 w 35"/>
                <a:gd name="T5" fmla="*/ 73 h 73"/>
                <a:gd name="T6" fmla="*/ 0 w 35"/>
                <a:gd name="T7" fmla="*/ 0 h 73"/>
                <a:gd name="T8" fmla="*/ 0 w 35"/>
                <a:gd name="T9" fmla="*/ 0 h 73"/>
                <a:gd name="T10" fmla="*/ 35 w 35"/>
                <a:gd name="T1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0" name="Freeform 21">
              <a:extLst>
                <a:ext uri="{FF2B5EF4-FFF2-40B4-BE49-F238E27FC236}">
                  <a16:creationId xmlns:a16="http://schemas.microsoft.com/office/drawing/2014/main" id="{42E50BA6-E748-4226-9519-C4515085E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>
                <a:gd name="T0" fmla="*/ 7 w 8"/>
                <a:gd name="T1" fmla="*/ 44 h 48"/>
                <a:gd name="T2" fmla="*/ 8 w 8"/>
                <a:gd name="T3" fmla="*/ 48 h 48"/>
                <a:gd name="T4" fmla="*/ 8 w 8"/>
                <a:gd name="T5" fmla="*/ 19 h 48"/>
                <a:gd name="T6" fmla="*/ 1 w 8"/>
                <a:gd name="T7" fmla="*/ 0 h 48"/>
                <a:gd name="T8" fmla="*/ 0 w 8"/>
                <a:gd name="T9" fmla="*/ 26 h 48"/>
                <a:gd name="T10" fmla="*/ 7 w 8"/>
                <a:gd name="T11" fmla="*/ 44 h 48"/>
                <a:gd name="T12" fmla="*/ 0 w 8"/>
                <a:gd name="T13" fmla="*/ 0 h 48"/>
                <a:gd name="T14" fmla="*/ 8 w 8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T12" t="T13" r="T14" b="T15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1" name="Freeform 22">
              <a:extLst>
                <a:ext uri="{FF2B5EF4-FFF2-40B4-BE49-F238E27FC236}">
                  <a16:creationId xmlns:a16="http://schemas.microsoft.com/office/drawing/2014/main" id="{A2CD9652-2B01-42F9-AC07-2918586808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>
                <a:gd name="T0" fmla="*/ 7 w 52"/>
                <a:gd name="T1" fmla="*/ 18 h 135"/>
                <a:gd name="T2" fmla="*/ 0 w 52"/>
                <a:gd name="T3" fmla="*/ 0 h 135"/>
                <a:gd name="T4" fmla="*/ 12 w 52"/>
                <a:gd name="T5" fmla="*/ 48 h 135"/>
                <a:gd name="T6" fmla="*/ 16 w 52"/>
                <a:gd name="T7" fmla="*/ 62 h 135"/>
                <a:gd name="T8" fmla="*/ 51 w 52"/>
                <a:gd name="T9" fmla="*/ 135 h 135"/>
                <a:gd name="T10" fmla="*/ 52 w 52"/>
                <a:gd name="T11" fmla="*/ 135 h 135"/>
                <a:gd name="T12" fmla="*/ 24 w 52"/>
                <a:gd name="T13" fmla="*/ 56 h 135"/>
                <a:gd name="T14" fmla="*/ 7 w 52"/>
                <a:gd name="T15" fmla="*/ 18 h 135"/>
                <a:gd name="T16" fmla="*/ 0 w 52"/>
                <a:gd name="T17" fmla="*/ 0 h 135"/>
                <a:gd name="T18" fmla="*/ 52 w 52"/>
                <a:gd name="T19" fmla="*/ 135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51" name="Group 9">
            <a:extLst>
              <a:ext uri="{FF2B5EF4-FFF2-40B4-BE49-F238E27FC236}">
                <a16:creationId xmlns:a16="http://schemas.microsoft.com/office/drawing/2014/main" id="{F1D2EE74-7B25-4471-9F4E-222321060683}"/>
              </a:ext>
            </a:extLst>
          </p:cNvPr>
          <p:cNvGrpSpPr>
            <a:grpSpLocks/>
          </p:cNvGrpSpPr>
          <p:nvPr/>
        </p:nvGrpSpPr>
        <p:grpSpPr bwMode="auto">
          <a:xfrm>
            <a:off x="26988" y="0"/>
            <a:ext cx="2357437" cy="6853238"/>
            <a:chOff x="6627813" y="194833"/>
            <a:chExt cx="1952625" cy="5678918"/>
          </a:xfrm>
        </p:grpSpPr>
        <p:sp>
          <p:nvSpPr>
            <p:cNvPr id="2058" name="Freeform 27">
              <a:extLst>
                <a:ext uri="{FF2B5EF4-FFF2-40B4-BE49-F238E27FC236}">
                  <a16:creationId xmlns:a16="http://schemas.microsoft.com/office/drawing/2014/main" id="{29636C78-1B2F-4273-A2D5-402F4A1DA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>
                <a:gd name="T0" fmla="*/ 7 w 103"/>
                <a:gd name="T1" fmla="*/ 210 h 920"/>
                <a:gd name="T2" fmla="*/ 26 w 103"/>
                <a:gd name="T3" fmla="*/ 445 h 920"/>
                <a:gd name="T4" fmla="*/ 57 w 103"/>
                <a:gd name="T5" fmla="*/ 679 h 920"/>
                <a:gd name="T6" fmla="*/ 101 w 103"/>
                <a:gd name="T7" fmla="*/ 911 h 920"/>
                <a:gd name="T8" fmla="*/ 103 w 103"/>
                <a:gd name="T9" fmla="*/ 920 h 920"/>
                <a:gd name="T10" fmla="*/ 99 w 103"/>
                <a:gd name="T11" fmla="*/ 874 h 920"/>
                <a:gd name="T12" fmla="*/ 99 w 103"/>
                <a:gd name="T13" fmla="*/ 866 h 920"/>
                <a:gd name="T14" fmla="*/ 63 w 103"/>
                <a:gd name="T15" fmla="*/ 678 h 920"/>
                <a:gd name="T16" fmla="*/ 30 w 103"/>
                <a:gd name="T17" fmla="*/ 444 h 920"/>
                <a:gd name="T18" fmla="*/ 9 w 103"/>
                <a:gd name="T19" fmla="*/ 209 h 920"/>
                <a:gd name="T20" fmla="*/ 3 w 103"/>
                <a:gd name="T21" fmla="*/ 92 h 920"/>
                <a:gd name="T22" fmla="*/ 1 w 103"/>
                <a:gd name="T23" fmla="*/ 0 h 920"/>
                <a:gd name="T24" fmla="*/ 0 w 103"/>
                <a:gd name="T25" fmla="*/ 0 h 920"/>
                <a:gd name="T26" fmla="*/ 1 w 103"/>
                <a:gd name="T27" fmla="*/ 92 h 920"/>
                <a:gd name="T28" fmla="*/ 7 w 103"/>
                <a:gd name="T29" fmla="*/ 210 h 920"/>
                <a:gd name="T30" fmla="*/ 0 w 103"/>
                <a:gd name="T31" fmla="*/ 0 h 920"/>
                <a:gd name="T32" fmla="*/ 103 w 103"/>
                <a:gd name="T33" fmla="*/ 920 h 9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T30" t="T31" r="T32" b="T3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59" name="Freeform 28">
              <a:extLst>
                <a:ext uri="{FF2B5EF4-FFF2-40B4-BE49-F238E27FC236}">
                  <a16:creationId xmlns:a16="http://schemas.microsoft.com/office/drawing/2014/main" id="{898C1188-F801-48EE-92AA-8D6C2BB6D66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>
                <a:gd name="T0" fmla="*/ 53 w 88"/>
                <a:gd name="T1" fmla="*/ 229 h 330"/>
                <a:gd name="T2" fmla="*/ 88 w 88"/>
                <a:gd name="T3" fmla="*/ 330 h 330"/>
                <a:gd name="T4" fmla="*/ 88 w 88"/>
                <a:gd name="T5" fmla="*/ 308 h 330"/>
                <a:gd name="T6" fmla="*/ 88 w 88"/>
                <a:gd name="T7" fmla="*/ 304 h 330"/>
                <a:gd name="T8" fmla="*/ 62 w 88"/>
                <a:gd name="T9" fmla="*/ 226 h 330"/>
                <a:gd name="T10" fmla="*/ 0 w 88"/>
                <a:gd name="T11" fmla="*/ 0 h 330"/>
                <a:gd name="T12" fmla="*/ 7 w 88"/>
                <a:gd name="T13" fmla="*/ 63 h 330"/>
                <a:gd name="T14" fmla="*/ 53 w 88"/>
                <a:gd name="T15" fmla="*/ 229 h 330"/>
                <a:gd name="T16" fmla="*/ 0 w 88"/>
                <a:gd name="T17" fmla="*/ 0 h 330"/>
                <a:gd name="T18" fmla="*/ 88 w 88"/>
                <a:gd name="T19" fmla="*/ 33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0" name="Freeform 29">
              <a:extLst>
                <a:ext uri="{FF2B5EF4-FFF2-40B4-BE49-F238E27FC236}">
                  <a16:creationId xmlns:a16="http://schemas.microsoft.com/office/drawing/2014/main" id="{B6DE1867-CA01-43CA-B51A-75560A5DD9F5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>
                <a:gd name="T0" fmla="*/ 6 w 90"/>
                <a:gd name="T1" fmla="*/ 15 h 207"/>
                <a:gd name="T2" fmla="*/ 0 w 90"/>
                <a:gd name="T3" fmla="*/ 0 h 207"/>
                <a:gd name="T4" fmla="*/ 1 w 90"/>
                <a:gd name="T5" fmla="*/ 29 h 207"/>
                <a:gd name="T6" fmla="*/ 42 w 90"/>
                <a:gd name="T7" fmla="*/ 127 h 207"/>
                <a:gd name="T8" fmla="*/ 80 w 90"/>
                <a:gd name="T9" fmla="*/ 207 h 207"/>
                <a:gd name="T10" fmla="*/ 90 w 90"/>
                <a:gd name="T11" fmla="*/ 207 h 207"/>
                <a:gd name="T12" fmla="*/ 50 w 90"/>
                <a:gd name="T13" fmla="*/ 123 h 207"/>
                <a:gd name="T14" fmla="*/ 6 w 90"/>
                <a:gd name="T15" fmla="*/ 15 h 207"/>
                <a:gd name="T16" fmla="*/ 0 w 90"/>
                <a:gd name="T17" fmla="*/ 0 h 207"/>
                <a:gd name="T18" fmla="*/ 90 w 90"/>
                <a:gd name="T19" fmla="*/ 207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1" name="Freeform 30">
              <a:extLst>
                <a:ext uri="{FF2B5EF4-FFF2-40B4-BE49-F238E27FC236}">
                  <a16:creationId xmlns:a16="http://schemas.microsoft.com/office/drawing/2014/main" id="{A3FA9545-E2C3-45A3-BCF2-9C810F5B2DA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>
                <a:gd name="T0" fmla="*/ 101 w 115"/>
                <a:gd name="T1" fmla="*/ 409 h 467"/>
                <a:gd name="T2" fmla="*/ 78 w 115"/>
                <a:gd name="T3" fmla="*/ 344 h 467"/>
                <a:gd name="T4" fmla="*/ 29 w 115"/>
                <a:gd name="T5" fmla="*/ 151 h 467"/>
                <a:gd name="T6" fmla="*/ 13 w 115"/>
                <a:gd name="T7" fmla="*/ 53 h 467"/>
                <a:gd name="T8" fmla="*/ 0 w 115"/>
                <a:gd name="T9" fmla="*/ 0 h 467"/>
                <a:gd name="T10" fmla="*/ 21 w 115"/>
                <a:gd name="T11" fmla="*/ 152 h 467"/>
                <a:gd name="T12" fmla="*/ 69 w 115"/>
                <a:gd name="T13" fmla="*/ 347 h 467"/>
                <a:gd name="T14" fmla="*/ 103 w 115"/>
                <a:gd name="T15" fmla="*/ 441 h 467"/>
                <a:gd name="T16" fmla="*/ 115 w 115"/>
                <a:gd name="T17" fmla="*/ 467 h 467"/>
                <a:gd name="T18" fmla="*/ 112 w 115"/>
                <a:gd name="T19" fmla="*/ 458 h 467"/>
                <a:gd name="T20" fmla="*/ 101 w 115"/>
                <a:gd name="T21" fmla="*/ 409 h 467"/>
                <a:gd name="T22" fmla="*/ 0 w 115"/>
                <a:gd name="T23" fmla="*/ 0 h 467"/>
                <a:gd name="T24" fmla="*/ 115 w 115"/>
                <a:gd name="T25" fmla="*/ 467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T22" t="T23" r="T24" b="T25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2" name="Freeform 31">
              <a:extLst>
                <a:ext uri="{FF2B5EF4-FFF2-40B4-BE49-F238E27FC236}">
                  <a16:creationId xmlns:a16="http://schemas.microsoft.com/office/drawing/2014/main" id="{B47D9D61-FD92-4AA2-9596-2AFB0F26C0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>
                <a:gd name="T0" fmla="*/ 17 w 36"/>
                <a:gd name="T1" fmla="*/ 633 h 633"/>
                <a:gd name="T2" fmla="*/ 13 w 36"/>
                <a:gd name="T3" fmla="*/ 597 h 633"/>
                <a:gd name="T4" fmla="*/ 5 w 36"/>
                <a:gd name="T5" fmla="*/ 398 h 633"/>
                <a:gd name="T6" fmla="*/ 13 w 36"/>
                <a:gd name="T7" fmla="*/ 198 h 633"/>
                <a:gd name="T8" fmla="*/ 22 w 36"/>
                <a:gd name="T9" fmla="*/ 99 h 633"/>
                <a:gd name="T10" fmla="*/ 36 w 36"/>
                <a:gd name="T11" fmla="*/ 0 h 633"/>
                <a:gd name="T12" fmla="*/ 35 w 36"/>
                <a:gd name="T13" fmla="*/ 0 h 633"/>
                <a:gd name="T14" fmla="*/ 20 w 36"/>
                <a:gd name="T15" fmla="*/ 99 h 633"/>
                <a:gd name="T16" fmla="*/ 10 w 36"/>
                <a:gd name="T17" fmla="*/ 198 h 633"/>
                <a:gd name="T18" fmla="*/ 1 w 36"/>
                <a:gd name="T19" fmla="*/ 398 h 633"/>
                <a:gd name="T20" fmla="*/ 7 w 36"/>
                <a:gd name="T21" fmla="*/ 589 h 633"/>
                <a:gd name="T22" fmla="*/ 16 w 36"/>
                <a:gd name="T23" fmla="*/ 632 h 633"/>
                <a:gd name="T24" fmla="*/ 17 w 36"/>
                <a:gd name="T25" fmla="*/ 633 h 633"/>
                <a:gd name="T26" fmla="*/ 0 w 36"/>
                <a:gd name="T27" fmla="*/ 0 h 633"/>
                <a:gd name="T28" fmla="*/ 36 w 36"/>
                <a:gd name="T29" fmla="*/ 633 h 6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T26" t="T27" r="T28" b="T29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3" name="Freeform 32">
              <a:extLst>
                <a:ext uri="{FF2B5EF4-FFF2-40B4-BE49-F238E27FC236}">
                  <a16:creationId xmlns:a16="http://schemas.microsoft.com/office/drawing/2014/main" id="{3EF6B440-4A4D-482F-A96C-5041E9E8889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>
                <a:gd name="T0" fmla="*/ 22 w 28"/>
                <a:gd name="T1" fmla="*/ 59 h 59"/>
                <a:gd name="T2" fmla="*/ 28 w 28"/>
                <a:gd name="T3" fmla="*/ 59 h 59"/>
                <a:gd name="T4" fmla="*/ 0 w 28"/>
                <a:gd name="T5" fmla="*/ 0 h 59"/>
                <a:gd name="T6" fmla="*/ 22 w 28"/>
                <a:gd name="T7" fmla="*/ 59 h 59"/>
                <a:gd name="T8" fmla="*/ 0 w 28"/>
                <a:gd name="T9" fmla="*/ 0 h 59"/>
                <a:gd name="T10" fmla="*/ 28 w 28"/>
                <a:gd name="T11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4" name="Freeform 33">
              <a:extLst>
                <a:ext uri="{FF2B5EF4-FFF2-40B4-BE49-F238E27FC236}">
                  <a16:creationId xmlns:a16="http://schemas.microsoft.com/office/drawing/2014/main" id="{1B43CEDE-9FBF-4EC3-BC86-2628533B379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>
                <a:gd name="T0" fmla="*/ 4 w 17"/>
                <a:gd name="T1" fmla="*/ 54 h 107"/>
                <a:gd name="T2" fmla="*/ 17 w 17"/>
                <a:gd name="T3" fmla="*/ 107 h 107"/>
                <a:gd name="T4" fmla="*/ 10 w 17"/>
                <a:gd name="T5" fmla="*/ 44 h 107"/>
                <a:gd name="T6" fmla="*/ 9 w 17"/>
                <a:gd name="T7" fmla="*/ 43 h 107"/>
                <a:gd name="T8" fmla="*/ 0 w 17"/>
                <a:gd name="T9" fmla="*/ 0 h 107"/>
                <a:gd name="T10" fmla="*/ 0 w 17"/>
                <a:gd name="T11" fmla="*/ 8 h 107"/>
                <a:gd name="T12" fmla="*/ 4 w 17"/>
                <a:gd name="T13" fmla="*/ 54 h 107"/>
                <a:gd name="T14" fmla="*/ 0 w 17"/>
                <a:gd name="T15" fmla="*/ 0 h 107"/>
                <a:gd name="T16" fmla="*/ 17 w 17"/>
                <a:gd name="T1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5" name="Freeform 34">
              <a:extLst>
                <a:ext uri="{FF2B5EF4-FFF2-40B4-BE49-F238E27FC236}">
                  <a16:creationId xmlns:a16="http://schemas.microsoft.com/office/drawing/2014/main" id="{5929E564-3426-4CDF-96E0-F24B67115BD1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>
                <a:gd name="T0" fmla="*/ 8 w 294"/>
                <a:gd name="T1" fmla="*/ 553 h 568"/>
                <a:gd name="T2" fmla="*/ 35 w 294"/>
                <a:gd name="T3" fmla="*/ 397 h 568"/>
                <a:gd name="T4" fmla="*/ 99 w 294"/>
                <a:gd name="T5" fmla="*/ 252 h 568"/>
                <a:gd name="T6" fmla="*/ 187 w 294"/>
                <a:gd name="T7" fmla="*/ 119 h 568"/>
                <a:gd name="T8" fmla="*/ 238 w 294"/>
                <a:gd name="T9" fmla="*/ 58 h 568"/>
                <a:gd name="T10" fmla="*/ 265 w 294"/>
                <a:gd name="T11" fmla="*/ 28 h 568"/>
                <a:gd name="T12" fmla="*/ 294 w 294"/>
                <a:gd name="T13" fmla="*/ 0 h 568"/>
                <a:gd name="T14" fmla="*/ 293 w 294"/>
                <a:gd name="T15" fmla="*/ 0 h 568"/>
                <a:gd name="T16" fmla="*/ 264 w 294"/>
                <a:gd name="T17" fmla="*/ 27 h 568"/>
                <a:gd name="T18" fmla="*/ 237 w 294"/>
                <a:gd name="T19" fmla="*/ 56 h 568"/>
                <a:gd name="T20" fmla="*/ 185 w 294"/>
                <a:gd name="T21" fmla="*/ 117 h 568"/>
                <a:gd name="T22" fmla="*/ 95 w 294"/>
                <a:gd name="T23" fmla="*/ 249 h 568"/>
                <a:gd name="T24" fmla="*/ 30 w 294"/>
                <a:gd name="T25" fmla="*/ 396 h 568"/>
                <a:gd name="T26" fmla="*/ 0 w 294"/>
                <a:gd name="T27" fmla="*/ 549 h 568"/>
                <a:gd name="T28" fmla="*/ 7 w 294"/>
                <a:gd name="T29" fmla="*/ 568 h 568"/>
                <a:gd name="T30" fmla="*/ 8 w 294"/>
                <a:gd name="T31" fmla="*/ 553 h 568"/>
                <a:gd name="T32" fmla="*/ 0 w 294"/>
                <a:gd name="T33" fmla="*/ 0 h 568"/>
                <a:gd name="T34" fmla="*/ 294 w 294"/>
                <a:gd name="T35" fmla="*/ 568 h 5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T32" t="T33" r="T34" b="T35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6" name="Freeform 35">
              <a:extLst>
                <a:ext uri="{FF2B5EF4-FFF2-40B4-BE49-F238E27FC236}">
                  <a16:creationId xmlns:a16="http://schemas.microsoft.com/office/drawing/2014/main" id="{A2DF5EA9-79EE-44C2-9F81-7B8AEF028C2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>
                <a:gd name="T0" fmla="*/ 0 w 25"/>
                <a:gd name="T1" fmla="*/ 0 h 53"/>
                <a:gd name="T2" fmla="*/ 19 w 25"/>
                <a:gd name="T3" fmla="*/ 53 h 53"/>
                <a:gd name="T4" fmla="*/ 25 w 25"/>
                <a:gd name="T5" fmla="*/ 53 h 53"/>
                <a:gd name="T6" fmla="*/ 0 w 25"/>
                <a:gd name="T7" fmla="*/ 0 h 53"/>
                <a:gd name="T8" fmla="*/ 0 w 25"/>
                <a:gd name="T9" fmla="*/ 0 h 53"/>
                <a:gd name="T10" fmla="*/ 25 w 25"/>
                <a:gd name="T1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7" name="Freeform 36">
              <a:extLst>
                <a:ext uri="{FF2B5EF4-FFF2-40B4-BE49-F238E27FC236}">
                  <a16:creationId xmlns:a16="http://schemas.microsoft.com/office/drawing/2014/main" id="{CEAB8C75-9BE8-4B0D-87FF-C2BED449854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>
                <a:gd name="T0" fmla="*/ 0 w 29"/>
                <a:gd name="T1" fmla="*/ 0 h 141"/>
                <a:gd name="T2" fmla="*/ 7 w 29"/>
                <a:gd name="T3" fmla="*/ 89 h 141"/>
                <a:gd name="T4" fmla="*/ 18 w 29"/>
                <a:gd name="T5" fmla="*/ 117 h 141"/>
                <a:gd name="T6" fmla="*/ 29 w 29"/>
                <a:gd name="T7" fmla="*/ 141 h 141"/>
                <a:gd name="T8" fmla="*/ 27 w 29"/>
                <a:gd name="T9" fmla="*/ 135 h 141"/>
                <a:gd name="T10" fmla="*/ 8 w 29"/>
                <a:gd name="T11" fmla="*/ 22 h 141"/>
                <a:gd name="T12" fmla="*/ 4 w 29"/>
                <a:gd name="T13" fmla="*/ 11 h 141"/>
                <a:gd name="T14" fmla="*/ 0 w 29"/>
                <a:gd name="T15" fmla="*/ 0 h 141"/>
                <a:gd name="T16" fmla="*/ 0 w 29"/>
                <a:gd name="T17" fmla="*/ 0 h 141"/>
                <a:gd name="T18" fmla="*/ 29 w 29"/>
                <a:gd name="T19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8" name="Freeform 37">
              <a:extLst>
                <a:ext uri="{FF2B5EF4-FFF2-40B4-BE49-F238E27FC236}">
                  <a16:creationId xmlns:a16="http://schemas.microsoft.com/office/drawing/2014/main" id="{94918C54-C3C1-41DA-91FD-DAA20E82762A}"/>
                </a:ext>
              </a:extLst>
            </p:cNvPr>
            <p:cNvSpPr>
              <a:spLocks/>
            </p:cNvSpPr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>
                <a:gd name="T0" fmla="*/ 0 w 8"/>
                <a:gd name="T1" fmla="*/ 26 h 48"/>
                <a:gd name="T2" fmla="*/ 4 w 8"/>
                <a:gd name="T3" fmla="*/ 37 h 48"/>
                <a:gd name="T4" fmla="*/ 8 w 8"/>
                <a:gd name="T5" fmla="*/ 48 h 48"/>
                <a:gd name="T6" fmla="*/ 7 w 8"/>
                <a:gd name="T7" fmla="*/ 19 h 48"/>
                <a:gd name="T8" fmla="*/ 0 w 8"/>
                <a:gd name="T9" fmla="*/ 0 h 48"/>
                <a:gd name="T10" fmla="*/ 0 w 8"/>
                <a:gd name="T11" fmla="*/ 4 h 48"/>
                <a:gd name="T12" fmla="*/ 0 w 8"/>
                <a:gd name="T13" fmla="*/ 26 h 48"/>
                <a:gd name="T14" fmla="*/ 0 w 8"/>
                <a:gd name="T15" fmla="*/ 0 h 48"/>
                <a:gd name="T16" fmla="*/ 8 w 8"/>
                <a:gd name="T17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T14" t="T15" r="T16" b="T17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69" name="Freeform 38">
              <a:extLst>
                <a:ext uri="{FF2B5EF4-FFF2-40B4-BE49-F238E27FC236}">
                  <a16:creationId xmlns:a16="http://schemas.microsoft.com/office/drawing/2014/main" id="{D168E807-6AF9-464F-8196-5026E7BC0A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>
                <a:gd name="T0" fmla="*/ 11 w 44"/>
                <a:gd name="T1" fmla="*/ 28 h 111"/>
                <a:gd name="T2" fmla="*/ 0 w 44"/>
                <a:gd name="T3" fmla="*/ 0 h 111"/>
                <a:gd name="T4" fmla="*/ 11 w 44"/>
                <a:gd name="T5" fmla="*/ 49 h 111"/>
                <a:gd name="T6" fmla="*/ 14 w 44"/>
                <a:gd name="T7" fmla="*/ 58 h 111"/>
                <a:gd name="T8" fmla="*/ 39 w 44"/>
                <a:gd name="T9" fmla="*/ 111 h 111"/>
                <a:gd name="T10" fmla="*/ 44 w 44"/>
                <a:gd name="T11" fmla="*/ 111 h 111"/>
                <a:gd name="T12" fmla="*/ 22 w 44"/>
                <a:gd name="T13" fmla="*/ 52 h 111"/>
                <a:gd name="T14" fmla="*/ 11 w 44"/>
                <a:gd name="T15" fmla="*/ 28 h 111"/>
                <a:gd name="T16" fmla="*/ 0 w 44"/>
                <a:gd name="T17" fmla="*/ 0 h 111"/>
                <a:gd name="T18" fmla="*/ 44 w 44"/>
                <a:gd name="T19" fmla="*/ 111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C4589CDF-7F04-445D-B438-AA091ADC1C06}"/>
              </a:ext>
            </a:extLst>
          </p:cNvPr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53" name="Title Placeholder 1">
            <a:extLst>
              <a:ext uri="{FF2B5EF4-FFF2-40B4-BE49-F238E27FC236}">
                <a16:creationId xmlns:a16="http://schemas.microsoft.com/office/drawing/2014/main" id="{EE3D79C7-551A-4AD5-8D00-EBCA16BBE9A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92388" y="623888"/>
            <a:ext cx="8912225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заголовка</a:t>
            </a:r>
            <a:endParaRPr lang="en-US" altLang="en-US"/>
          </a:p>
        </p:txBody>
      </p:sp>
      <p:sp>
        <p:nvSpPr>
          <p:cNvPr id="2054" name="Text Placeholder 2">
            <a:extLst>
              <a:ext uri="{FF2B5EF4-FFF2-40B4-BE49-F238E27FC236}">
                <a16:creationId xmlns:a16="http://schemas.microsoft.com/office/drawing/2014/main" id="{2C38144D-D07A-4B06-B6CC-D2081665E0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89213" y="2133600"/>
            <a:ext cx="8915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/>
              <a:t>Образец текста</a:t>
            </a:r>
          </a:p>
          <a:p>
            <a:pPr lvl="1"/>
            <a:r>
              <a:rPr lang="ru-RU" altLang="en-US"/>
              <a:t>Второй уровень</a:t>
            </a:r>
          </a:p>
          <a:p>
            <a:pPr lvl="2"/>
            <a:r>
              <a:rPr lang="ru-RU" altLang="en-US"/>
              <a:t>Третий уровень</a:t>
            </a:r>
          </a:p>
          <a:p>
            <a:pPr lvl="3"/>
            <a:r>
              <a:rPr lang="ru-RU" altLang="en-US"/>
              <a:t>Четвертый уровень</a:t>
            </a:r>
          </a:p>
          <a:p>
            <a:pPr lvl="4"/>
            <a:r>
              <a:rPr lang="ru-RU" altLang="en-US"/>
              <a:t>Пятый уровень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DF89DE-FAFF-4BA3-A7ED-D4D63BD17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61613" y="6130925"/>
            <a:ext cx="1146175" cy="369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DC202-3881-463C-91B0-B39F086A0A5C}" type="datetimeFigureOut">
              <a:rPr lang="ru-RU"/>
              <a:pPr>
                <a:defRPr/>
              </a:pPr>
              <a:t>04.12.2020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79C971-28F3-4A91-9BE9-F31AAB503F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89213" y="6135688"/>
            <a:ext cx="762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927B8-318F-4A99-98E0-E1170C23C1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gray">
          <a:xfrm>
            <a:off x="531813" y="787400"/>
            <a:ext cx="779462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>
                <a:solidFill>
                  <a:srgbClr val="FEFFFF"/>
                </a:solidFill>
                <a:latin typeface="Century Gothic" panose="020B0502020202020204" pitchFamily="34" charset="0"/>
              </a:defRPr>
            </a:lvl1pPr>
          </a:lstStyle>
          <a:p>
            <a:fld id="{1400481F-E7F8-4D25-8F66-FE417070CD0E}" type="slidenum">
              <a:rPr lang="ru-RU" altLang="en-US"/>
              <a:pPr/>
              <a:t>‹#›</a:t>
            </a:fld>
            <a:endParaRPr lang="ru-R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  <p:sldLayoutId id="2147483804" r:id="rId12"/>
    <p:sldLayoutId id="2147483805" r:id="rId13"/>
    <p:sldLayoutId id="2147483806" r:id="rId14"/>
    <p:sldLayoutId id="2147483807" r:id="rId15"/>
    <p:sldLayoutId id="2147483808" r:id="rId16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rgbClr val="262626"/>
          </a:solidFill>
          <a:latin typeface="Century Gothic" panose="020B0502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Font typeface="Wingdings 3" panose="05040102010807070707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19CF8A-5BAF-453D-978F-765BCA684C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41463" y="2514600"/>
            <a:ext cx="9963150" cy="226218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Профилактика </a:t>
            </a: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девиантного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поведения школьников. Причины и признаки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59EA22-3F72-4155-A001-744689C133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44750" y="1765300"/>
            <a:ext cx="8915400" cy="112553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/>
              <a:t>Тема семинара для педагогов</a:t>
            </a:r>
          </a:p>
        </p:txBody>
      </p:sp>
      <p:pic>
        <p:nvPicPr>
          <p:cNvPr id="21508" name="Рисунок 3" descr="SPP-SH_CMYK.png">
            <a:extLst>
              <a:ext uri="{FF2B5EF4-FFF2-40B4-BE49-F238E27FC236}">
                <a16:creationId xmlns:a16="http://schemas.microsoft.com/office/drawing/2014/main" id="{4E4CB5E1-55B2-42D9-84D8-F494F3A6DA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id="{A0AAE13E-E9FB-478F-9E6F-016EEACD57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1963" y="552450"/>
            <a:ext cx="8910637" cy="762000"/>
          </a:xfrm>
        </p:spPr>
        <p:txBody>
          <a:bodyPr/>
          <a:lstStyle/>
          <a:p>
            <a:r>
              <a:rPr lang="ru-RU" altLang="en-US"/>
              <a:t>Агрессивное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FBF31C-37AE-46BA-923F-6F0E482E3E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7400" y="1385888"/>
            <a:ext cx="9744075" cy="5086350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Причины: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форма протеста на ограничения;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желание самоутвердиться посредством конфликтов с педагогами;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социально-экономическое неравенство, влияние СМИ, фильмов, плохая компания, конфликты с одноклассниками;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безразличие и враждебность со стороны родителей.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1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Признаки: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физическое насилие, направленное на учеников, учителей, объекты.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психологическое насилие: оскорбления, насмешки, коллективное игнорирование, жестокие розыгрыши, распространение слухов, угрозы. </a:t>
            </a:r>
          </a:p>
        </p:txBody>
      </p:sp>
      <p:pic>
        <p:nvPicPr>
          <p:cNvPr id="30724" name="Рисунок 3" descr="SPP-SH_CMYK.png">
            <a:extLst>
              <a:ext uri="{FF2B5EF4-FFF2-40B4-BE49-F238E27FC236}">
                <a16:creationId xmlns:a16="http://schemas.microsoft.com/office/drawing/2014/main" id="{97EE7EFD-788F-4793-8E8C-F8E51A593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>
            <a:extLst>
              <a:ext uri="{FF2B5EF4-FFF2-40B4-BE49-F238E27FC236}">
                <a16:creationId xmlns:a16="http://schemas.microsoft.com/office/drawing/2014/main" id="{B19E5C40-8B2D-4F14-AC12-EBE39AD8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4738" y="531813"/>
            <a:ext cx="8912225" cy="1281112"/>
          </a:xfrm>
        </p:spPr>
        <p:txBody>
          <a:bodyPr/>
          <a:lstStyle/>
          <a:p>
            <a:r>
              <a:rPr lang="ru-RU" altLang="en-US"/>
              <a:t>Агрессивное поведение: </a:t>
            </a:r>
            <a:br>
              <a:rPr lang="ru-RU" altLang="en-US"/>
            </a:br>
            <a:r>
              <a:rPr lang="ru-RU" altLang="en-US"/>
              <a:t>алгоритм действий</a:t>
            </a:r>
          </a:p>
        </p:txBody>
      </p:sp>
      <p:sp>
        <p:nvSpPr>
          <p:cNvPr id="31747" name="Объект 2">
            <a:extLst>
              <a:ext uri="{FF2B5EF4-FFF2-40B4-BE49-F238E27FC236}">
                <a16:creationId xmlns:a16="http://schemas.microsoft.com/office/drawing/2014/main" id="{376ED425-1BE4-499F-84BC-FE086A0C2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4738" y="2014538"/>
            <a:ext cx="9369425" cy="4843462"/>
          </a:xfrm>
        </p:spPr>
        <p:txBody>
          <a:bodyPr/>
          <a:lstStyle/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Остановите агрессивное действие, не акцентируйте на нем внимание других учеников.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Постарайтесь не переходить на крик, избегайте агрессивных действий со своей стороны.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Окажите первичную помощь жертве агрессивных действий̆.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Вступите в диалог с агрессором наедине.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Узнайте, что с ним сейчас происходит, в какой он ситуации.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Узнайте, готовы ли стороны к примирению.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Предложите договориться о правилах общения друг с другом. </a:t>
            </a:r>
          </a:p>
          <a:p>
            <a:pPr marL="457200" indent="-457200">
              <a:buFont typeface="Century Gothic" panose="020B0502020202020204" pitchFamily="34" charset="0"/>
              <a:buAutoNum type="arabicPeriod"/>
            </a:pPr>
            <a:r>
              <a:rPr lang="ru-RU" altLang="en-US" sz="2000"/>
              <a:t>Через неделю узнайте, насколько удалось соблюдать правила, и что изменилось в их отношениях. </a:t>
            </a:r>
          </a:p>
        </p:txBody>
      </p:sp>
      <p:pic>
        <p:nvPicPr>
          <p:cNvPr id="31748" name="Рисунок 3" descr="SPP-SH_CMYK.png">
            <a:extLst>
              <a:ext uri="{FF2B5EF4-FFF2-40B4-BE49-F238E27FC236}">
                <a16:creationId xmlns:a16="http://schemas.microsoft.com/office/drawing/2014/main" id="{CCC81C5A-2E54-4C05-8C6C-CFD4F90608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>
            <a:extLst>
              <a:ext uri="{FF2B5EF4-FFF2-40B4-BE49-F238E27FC236}">
                <a16:creationId xmlns:a16="http://schemas.microsoft.com/office/drawing/2014/main" id="{C27A21EC-4899-4E57-8663-B585AE29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6100" y="623888"/>
            <a:ext cx="8912225" cy="1281112"/>
          </a:xfrm>
        </p:spPr>
        <p:txBody>
          <a:bodyPr/>
          <a:lstStyle/>
          <a:p>
            <a:r>
              <a:rPr lang="ru-RU" altLang="en-US"/>
              <a:t>Аддиктивное (зависимое) </a:t>
            </a:r>
            <a:br>
              <a:rPr lang="ru-RU" altLang="en-US"/>
            </a:br>
            <a:r>
              <a:rPr lang="ru-RU" altLang="en-US"/>
              <a:t>поведение</a:t>
            </a:r>
          </a:p>
        </p:txBody>
      </p:sp>
      <p:sp>
        <p:nvSpPr>
          <p:cNvPr id="32771" name="Объект 2">
            <a:extLst>
              <a:ext uri="{FF2B5EF4-FFF2-40B4-BE49-F238E27FC236}">
                <a16:creationId xmlns:a16="http://schemas.microsoft.com/office/drawing/2014/main" id="{ECDFB2B9-3CC6-4C30-945F-71397AC48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7413" y="2133600"/>
            <a:ext cx="4886325" cy="4244975"/>
          </a:xfrm>
        </p:spPr>
        <p:txBody>
          <a:bodyPr/>
          <a:lstStyle/>
          <a:p>
            <a:r>
              <a:rPr lang="ru-RU" altLang="en-US" sz="2100"/>
              <a:t>Стремление убежать от окружающей реальности, создать для себя иллюзию безопасности, прийти к жизненному равновесию.</a:t>
            </a:r>
          </a:p>
          <a:p>
            <a:r>
              <a:rPr lang="ru-RU" altLang="en-US" sz="2100"/>
              <a:t> Фиксация на конкретных видах деятельности (игромании, общении в соц.сетях) или изменение психоэмоционального состояния путем употребления различных веществ.</a:t>
            </a:r>
          </a:p>
        </p:txBody>
      </p:sp>
      <p:pic>
        <p:nvPicPr>
          <p:cNvPr id="32772" name="Изображение 3">
            <a:extLst>
              <a:ext uri="{FF2B5EF4-FFF2-40B4-BE49-F238E27FC236}">
                <a16:creationId xmlns:a16="http://schemas.microsoft.com/office/drawing/2014/main" id="{3CDC9A0D-5475-4195-AD69-AD07ED1936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16" r="18765"/>
          <a:stretch>
            <a:fillRect/>
          </a:stretch>
        </p:blipFill>
        <p:spPr bwMode="auto">
          <a:xfrm>
            <a:off x="7283450" y="2133600"/>
            <a:ext cx="4510088" cy="424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Рисунок 4" descr="SPP-SH_CMYK.png">
            <a:extLst>
              <a:ext uri="{FF2B5EF4-FFF2-40B4-BE49-F238E27FC236}">
                <a16:creationId xmlns:a16="http://schemas.microsoft.com/office/drawing/2014/main" id="{1919357B-A161-4675-BA33-A003B725E0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D8A565-D07D-4E87-BFEF-4A1B9BE9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9775" y="309563"/>
            <a:ext cx="8912225" cy="66198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Аддиктивное</a:t>
            </a: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(зависимое) 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1A4A808-8B27-4A13-8309-B8CB62D154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0225" y="1071563"/>
            <a:ext cx="10272713" cy="5786437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Причины: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отсутствие взаимодействия, нарушение общения;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гормональные перестройки;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влияние родителей, друзей, одноклассников;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особенности личности: ранимость, восприимчивость к критике;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подвержение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насилию в семье, строгость воспитания.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Признаки: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нездоровый̆, неопрятный̆ внешний вид;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прогулы, странное поведение, запах алкоголя;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публикации в социальных сетях, посвященные алкоголю и наркотикам;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наличие при себе крупных сумм наличных;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выпрашивание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выманивание денег у других (воровство, вымогательство);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нарушение межличностного общения, пищевого поведения.</a:t>
            </a:r>
          </a:p>
        </p:txBody>
      </p:sp>
      <p:pic>
        <p:nvPicPr>
          <p:cNvPr id="33796" name="Рисунок 3" descr="SPP-SH_CMYK.png">
            <a:extLst>
              <a:ext uri="{FF2B5EF4-FFF2-40B4-BE49-F238E27FC236}">
                <a16:creationId xmlns:a16="http://schemas.microsoft.com/office/drawing/2014/main" id="{2BF15897-D9C8-4980-8105-7464631111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>
            <a:extLst>
              <a:ext uri="{FF2B5EF4-FFF2-40B4-BE49-F238E27FC236}">
                <a16:creationId xmlns:a16="http://schemas.microsoft.com/office/drawing/2014/main" id="{DA556CB5-7173-4243-9ACF-22278CEC2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463" y="623888"/>
            <a:ext cx="8912225" cy="1281112"/>
          </a:xfrm>
        </p:spPr>
        <p:txBody>
          <a:bodyPr/>
          <a:lstStyle/>
          <a:p>
            <a:r>
              <a:rPr lang="ru-RU" altLang="en-US"/>
              <a:t>Аддиктивное (зависимое) поведение: алгоритм действий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42EF4B-6728-4711-95FD-0D9D44E3B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47888"/>
            <a:ext cx="8915400" cy="4710112"/>
          </a:xfrm>
        </p:spPr>
        <p:txBody>
          <a:bodyPr rtlCol="0"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Если возникли подозрения в том, что ученик употребил алкоголь, </a:t>
            </a:r>
            <a:r>
              <a:rPr lang="ru-RU" sz="24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психоактивное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вещество: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Удалите ученика из класса, изолируйте от других учеников.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Вызовите медицинского работника школы.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Поставьте в известность администрацию школы, педагога-психолога, социального педагога.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Известите родителей̆ или опекунов.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 другими специалистами разработайте программу сопровождения ученика и профилактических мероприятий в школе.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Проводите классные часы: поговорите о личных интересах учеников, пропагандируйте здоровый образ жизни.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4820" name="Рисунок 3" descr="SPP-SH_CMYK.png">
            <a:extLst>
              <a:ext uri="{FF2B5EF4-FFF2-40B4-BE49-F238E27FC236}">
                <a16:creationId xmlns:a16="http://schemas.microsoft.com/office/drawing/2014/main" id="{9839DD71-83B7-4A42-9AE4-4427EA178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>
            <a:extLst>
              <a:ext uri="{FF2B5EF4-FFF2-40B4-BE49-F238E27FC236}">
                <a16:creationId xmlns:a16="http://schemas.microsoft.com/office/drawing/2014/main" id="{AFFCF4B9-F8FA-401D-8F4F-374D717D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188" y="674688"/>
            <a:ext cx="8910637" cy="1279525"/>
          </a:xfrm>
        </p:spPr>
        <p:txBody>
          <a:bodyPr/>
          <a:lstStyle/>
          <a:p>
            <a:r>
              <a:rPr lang="ru-RU" altLang="en-US"/>
              <a:t>Делинквентное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79375D6-9B1A-4F69-8794-36817BAF7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388" y="1758950"/>
            <a:ext cx="4568825" cy="4743450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Поведение, при котором нарушаются нормы права, но в силу </a:t>
            </a:r>
            <a:r>
              <a:rPr lang="ru-RU" sz="25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недостижения</a:t>
            </a: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ребенком возраста уголовной ответственности или незначительности правонарушения за ним не следует уголовное наказание.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Серьезные преступления, которые влекут за собой реальное уголовное наказание, относятся к криминальному поведению.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5844" name="Изображение 3">
            <a:extLst>
              <a:ext uri="{FF2B5EF4-FFF2-40B4-BE49-F238E27FC236}">
                <a16:creationId xmlns:a16="http://schemas.microsoft.com/office/drawing/2014/main" id="{D718A63E-1DFE-4CAF-BF42-40226B4015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147" t="-264" r="31166" b="264"/>
          <a:stretch>
            <a:fillRect/>
          </a:stretch>
        </p:blipFill>
        <p:spPr bwMode="auto">
          <a:xfrm>
            <a:off x="8027988" y="1758950"/>
            <a:ext cx="3476625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845" name="Рисунок 4" descr="SPP-SH_CMYK.png">
            <a:extLst>
              <a:ext uri="{FF2B5EF4-FFF2-40B4-BE49-F238E27FC236}">
                <a16:creationId xmlns:a16="http://schemas.microsoft.com/office/drawing/2014/main" id="{D1CFE223-05A0-4018-B649-790F0CBC1F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id="{083B5C70-C993-40D4-AB4B-ECD2428C0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576262"/>
          </a:xfrm>
        </p:spPr>
        <p:txBody>
          <a:bodyPr/>
          <a:lstStyle/>
          <a:p>
            <a:r>
              <a:rPr lang="ru-RU" altLang="en-US" sz="3000"/>
              <a:t>Делинквентное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CF0465F-09BD-41CE-8D26-079A0FA20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488" y="1314450"/>
            <a:ext cx="10415587" cy="5243513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Причины: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непоследовательные стратегии воспитания, вседозволенность,  заброшенность;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излишний или недостаточный контроль, авторитарность со стороны взрослых;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конфликтные отношения с близкими, физическое или эмоциональное насилие;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конфликты в школе, пренебрежение со стороны сверстников;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отрицательная оценка способностей ребенка взрослыми;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окружение ребенка с похожими поведенческими проблемами;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неорганизованность детского отдыха и досуга;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влияние СМИ и социального окружения;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Признаки: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ущерб имуществу;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агрессия (злобные выпады, злословие, запугивание, травля, мелкое хулиганство, драки, жестокие действия по отношению к животным). </a:t>
            </a:r>
          </a:p>
        </p:txBody>
      </p:sp>
      <p:pic>
        <p:nvPicPr>
          <p:cNvPr id="36868" name="Рисунок 3" descr="SPP-SH_CMYK.png">
            <a:extLst>
              <a:ext uri="{FF2B5EF4-FFF2-40B4-BE49-F238E27FC236}">
                <a16:creationId xmlns:a16="http://schemas.microsoft.com/office/drawing/2014/main" id="{B1BAE21E-C261-4D4E-B4F6-65998DEBF2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>
            <a:extLst>
              <a:ext uri="{FF2B5EF4-FFF2-40B4-BE49-F238E27FC236}">
                <a16:creationId xmlns:a16="http://schemas.microsoft.com/office/drawing/2014/main" id="{F777811E-D28C-4149-AD74-F07362B8A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4213" y="765175"/>
            <a:ext cx="8912225" cy="1281113"/>
          </a:xfrm>
        </p:spPr>
        <p:txBody>
          <a:bodyPr/>
          <a:lstStyle/>
          <a:p>
            <a:r>
              <a:rPr lang="ru-RU" altLang="en-US"/>
              <a:t>Делинквентное поведение: </a:t>
            </a:r>
            <a:br>
              <a:rPr lang="ru-RU" altLang="en-US"/>
            </a:br>
            <a:r>
              <a:rPr lang="ru-RU" altLang="en-US"/>
              <a:t>меры профилактики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4129BD0-6DB0-4515-B74B-E6C7C1A338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388" y="2413000"/>
            <a:ext cx="8912225" cy="3795713"/>
          </a:xfrm>
        </p:spPr>
        <p:txBody>
          <a:bodyPr rtlCol="0">
            <a:normAutofit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Любовь и забота в семье, доверительные отношения с родителями, поддержка со стороны значимых взрослых и сверстников с социально одобряемым поведением.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Если вы увидели положительные изменения в поведении ребенка, не скупитесь на похвалу.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Обсудите на школьном консилиуме ситуацию и выработайте план работы.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Скоординируйте свои действия со специалистами.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7892" name="Рисунок 3" descr="SPP-SH_CMYK.png">
            <a:extLst>
              <a:ext uri="{FF2B5EF4-FFF2-40B4-BE49-F238E27FC236}">
                <a16:creationId xmlns:a16="http://schemas.microsoft.com/office/drawing/2014/main" id="{E03154E1-02DB-40D6-A0A9-7ABD88FECC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F8A33076-B5D8-4804-9DB7-FCB500911D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30463" y="477838"/>
            <a:ext cx="8915400" cy="2263775"/>
          </a:xfrm>
        </p:spPr>
        <p:txBody>
          <a:bodyPr/>
          <a:lstStyle/>
          <a:p>
            <a:r>
              <a:rPr lang="ru-RU" altLang="en-US" b="1"/>
              <a:t>Спасибо за внимание!</a:t>
            </a:r>
            <a:endParaRPr lang="ru-RU" altLang="en-US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AA1859-77BE-42DB-8975-E90B647C9E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4776788"/>
            <a:ext cx="8915400" cy="11271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>
            <a:extLst>
              <a:ext uri="{FF2B5EF4-FFF2-40B4-BE49-F238E27FC236}">
                <a16:creationId xmlns:a16="http://schemas.microsoft.com/office/drawing/2014/main" id="{3E2F9DAD-24B7-45F4-912C-373E2F972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1296988"/>
            <a:ext cx="8912225" cy="1281112"/>
          </a:xfrm>
        </p:spPr>
        <p:txBody>
          <a:bodyPr/>
          <a:lstStyle/>
          <a:p>
            <a:r>
              <a:rPr lang="ru-RU" altLang="en-US" sz="4400" b="1"/>
              <a:t>Виды девиантного поведения:</a:t>
            </a:r>
          </a:p>
        </p:txBody>
      </p:sp>
      <p:sp>
        <p:nvSpPr>
          <p:cNvPr id="22531" name="Объект 2">
            <a:extLst>
              <a:ext uri="{FF2B5EF4-FFF2-40B4-BE49-F238E27FC236}">
                <a16:creationId xmlns:a16="http://schemas.microsoft.com/office/drawing/2014/main" id="{86C627D8-CFE7-4717-8470-AF639F516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088" y="2743200"/>
            <a:ext cx="8915400" cy="3778250"/>
          </a:xfrm>
        </p:spPr>
        <p:txBody>
          <a:bodyPr/>
          <a:lstStyle/>
          <a:p>
            <a:r>
              <a:rPr lang="ru-RU" altLang="en-US" sz="3200"/>
              <a:t> Рискованное поведение;</a:t>
            </a:r>
          </a:p>
          <a:p>
            <a:r>
              <a:rPr lang="ru-RU" altLang="en-US" sz="3200"/>
              <a:t> Суицидальное (самоповреждающее) поведение;</a:t>
            </a:r>
          </a:p>
          <a:p>
            <a:r>
              <a:rPr lang="ru-RU" altLang="en-US" sz="3200"/>
              <a:t> Агрессивное поведение; </a:t>
            </a:r>
          </a:p>
          <a:p>
            <a:r>
              <a:rPr lang="ru-RU" altLang="en-US" sz="3200"/>
              <a:t> Аддиктивное (зависимое) поведение;</a:t>
            </a:r>
          </a:p>
          <a:p>
            <a:r>
              <a:rPr lang="ru-RU" altLang="en-US" sz="3200"/>
              <a:t> Делинквентное поведение. </a:t>
            </a:r>
          </a:p>
        </p:txBody>
      </p:sp>
      <p:pic>
        <p:nvPicPr>
          <p:cNvPr id="22532" name="Рисунок 3" descr="SPP-SH_CMYK.png">
            <a:extLst>
              <a:ext uri="{FF2B5EF4-FFF2-40B4-BE49-F238E27FC236}">
                <a16:creationId xmlns:a16="http://schemas.microsoft.com/office/drawing/2014/main" id="{C0A9BBE2-9086-48D7-A334-79BEA3D837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5150" y="307975"/>
            <a:ext cx="2355850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Заголовок 1">
            <a:extLst>
              <a:ext uri="{FF2B5EF4-FFF2-40B4-BE49-F238E27FC236}">
                <a16:creationId xmlns:a16="http://schemas.microsoft.com/office/drawing/2014/main" id="{F5E3D086-BF4A-42A3-9EEA-A586AD6A2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73275" y="623888"/>
            <a:ext cx="9431338" cy="1281112"/>
          </a:xfrm>
        </p:spPr>
        <p:txBody>
          <a:bodyPr/>
          <a:lstStyle/>
          <a:p>
            <a:r>
              <a:rPr lang="ru-RU" altLang="en-US"/>
              <a:t>Рискованное поведение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7DE3B06-E4CA-4054-96F1-05D53D873F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3275" y="1905000"/>
            <a:ext cx="4489450" cy="4572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Опасные для жизни и здоровья виды деятельности.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Цель – освоить окружающее пространство, поэкспериментировать со своими возможностями.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Формы: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зацепинг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руфинг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диггерство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сталкеринг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опасное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селфи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За рискованным поведением может скрываться суицидальное, </a:t>
            </a:r>
            <a:r>
              <a:rPr lang="ru-RU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самоповреждающее</a:t>
            </a: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поведение.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3556" name="Изображение 6">
            <a:extLst>
              <a:ext uri="{FF2B5EF4-FFF2-40B4-BE49-F238E27FC236}">
                <a16:creationId xmlns:a16="http://schemas.microsoft.com/office/drawing/2014/main" id="{25945C0A-1F01-4392-8176-D3073FF0B5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9" r="12534"/>
          <a:stretch>
            <a:fillRect/>
          </a:stretch>
        </p:blipFill>
        <p:spPr bwMode="auto">
          <a:xfrm>
            <a:off x="6962775" y="1905000"/>
            <a:ext cx="45418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557" name="Рисунок 4" descr="SPP-SH_CMYK.png">
            <a:extLst>
              <a:ext uri="{FF2B5EF4-FFF2-40B4-BE49-F238E27FC236}">
                <a16:creationId xmlns:a16="http://schemas.microsoft.com/office/drawing/2014/main" id="{817F8DBA-14CF-4108-943E-CE60AA6B3C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id="{58F0479B-A309-45D9-9A7D-B57235A05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4550" y="623888"/>
            <a:ext cx="8912225" cy="633412"/>
          </a:xfrm>
        </p:spPr>
        <p:txBody>
          <a:bodyPr/>
          <a:lstStyle/>
          <a:p>
            <a:r>
              <a:rPr lang="ru-RU" altLang="en-US" sz="3000"/>
              <a:t>Рискованное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2B7A81-4FDF-4E6D-BC0A-49FCE15FC6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4550" y="1257300"/>
            <a:ext cx="8915400" cy="543877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Причины: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стремление к неизвестному, рискованному, героическому;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поиск способов утвердить свое «Я», получить оценку от сверстников, новых ощущений, сложных и интенсивных занятий;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инфантилизм, эгоцентризм, безответственность;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самоуверенность, убежденность в своих силах, опыте, способностях.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Признаки: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разговоры о рискованном досуге;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публикации в социальных сетях на крышах зданий, строительных кранах, в подземных сооружениях;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специфический сленг: «зацеп», «пойдем 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диггить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», «</a:t>
            </a:r>
            <a:r>
              <a:rPr lang="ru-RU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сталкить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»;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грязная и порванная одежда, специфический запах;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ушибы и травмы.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4580" name="Рисунок 3" descr="SPP-SH_CMYK.png">
            <a:extLst>
              <a:ext uri="{FF2B5EF4-FFF2-40B4-BE49-F238E27FC236}">
                <a16:creationId xmlns:a16="http://schemas.microsoft.com/office/drawing/2014/main" id="{C07D05E9-8F2E-4B56-9501-100A1A170C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E7E9BA5F-453D-4EE7-B846-1CA080C58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388" y="623888"/>
            <a:ext cx="8912225" cy="1281112"/>
          </a:xfrm>
        </p:spPr>
        <p:txBody>
          <a:bodyPr/>
          <a:lstStyle/>
          <a:p>
            <a:r>
              <a:rPr lang="ru-RU" altLang="en-US"/>
              <a:t>Рискованное поведение: </a:t>
            </a:r>
            <a:br>
              <a:rPr lang="ru-RU" altLang="en-US"/>
            </a:br>
            <a:r>
              <a:rPr lang="ru-RU" altLang="en-US"/>
              <a:t>меры профилактики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807AFD-2AD6-4CB0-8F6B-6D758250E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3" y="2133600"/>
            <a:ext cx="8915400" cy="3778250"/>
          </a:xfrm>
        </p:spPr>
        <p:txBody>
          <a:bodyPr rtlCol="0">
            <a:normAutofit fontScale="92500"/>
          </a:bodyPr>
          <a:lstStyle/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Понаблюдайте за подростком.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Поинтересуйтесь, что он делает в свободное время.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Проведите мониторинг социальных сетей.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Узнайте у других педагогов, наблюдали ли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они признаки рискованного поведения.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Свяжитесь с родителями (законными представителями) и поделитесь своими наблюдениями. 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Ознакомьтесь с памяткой «Как повлиять на подростка, который постоянно рискует жизнью».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5604" name="Рисунок 3" descr="SPP-SH_CMYK.png">
            <a:extLst>
              <a:ext uri="{FF2B5EF4-FFF2-40B4-BE49-F238E27FC236}">
                <a16:creationId xmlns:a16="http://schemas.microsoft.com/office/drawing/2014/main" id="{A32F4240-96B4-4635-B91F-181C24D59B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>
            <a:extLst>
              <a:ext uri="{FF2B5EF4-FFF2-40B4-BE49-F238E27FC236}">
                <a16:creationId xmlns:a16="http://schemas.microsoft.com/office/drawing/2014/main" id="{C6345766-9837-4EA3-AE01-9003F8B4A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963" y="852488"/>
            <a:ext cx="8912225" cy="1281112"/>
          </a:xfrm>
        </p:spPr>
        <p:txBody>
          <a:bodyPr/>
          <a:lstStyle/>
          <a:p>
            <a:r>
              <a:rPr lang="ru-RU" altLang="en-US"/>
              <a:t>Суицидальное (самоповреждающее) поведение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A2C8414-6BA8-4357-8F05-D55FFE120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650" y="2317750"/>
            <a:ext cx="4416425" cy="4186238"/>
          </a:xfrm>
        </p:spPr>
        <p:txBody>
          <a:bodyPr rtlCol="0">
            <a:no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Виды поведения, которые относят к </a:t>
            </a:r>
            <a:r>
              <a:rPr lang="ru-RU" sz="23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аутоагрессии</a:t>
            </a: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Самоповреждение – нанесение себе повреждений без цели умереть.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3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Суицидальное поведение – намеренное, осознанное стремление к смерти. </a:t>
            </a:r>
          </a:p>
        </p:txBody>
      </p:sp>
      <p:pic>
        <p:nvPicPr>
          <p:cNvPr id="26628" name="Изображение 3">
            <a:extLst>
              <a:ext uri="{FF2B5EF4-FFF2-40B4-BE49-F238E27FC236}">
                <a16:creationId xmlns:a16="http://schemas.microsoft.com/office/drawing/2014/main" id="{E8F464DA-6EBB-426E-AB1F-444A120EDE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26" t="38895" r="12735"/>
          <a:stretch>
            <a:fillRect/>
          </a:stretch>
        </p:blipFill>
        <p:spPr bwMode="auto">
          <a:xfrm>
            <a:off x="7329488" y="2133600"/>
            <a:ext cx="3022600" cy="4186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9" name="Рисунок 4" descr="SPP-SH_CMYK.png">
            <a:extLst>
              <a:ext uri="{FF2B5EF4-FFF2-40B4-BE49-F238E27FC236}">
                <a16:creationId xmlns:a16="http://schemas.microsoft.com/office/drawing/2014/main" id="{272A821E-A4E8-4F88-AFD5-775B2677E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Заголовок 1">
            <a:extLst>
              <a:ext uri="{FF2B5EF4-FFF2-40B4-BE49-F238E27FC236}">
                <a16:creationId xmlns:a16="http://schemas.microsoft.com/office/drawing/2014/main" id="{A84D3D53-BC8B-4A94-8739-D9507D56B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225" y="295275"/>
            <a:ext cx="8912225" cy="890588"/>
          </a:xfrm>
        </p:spPr>
        <p:txBody>
          <a:bodyPr/>
          <a:lstStyle/>
          <a:p>
            <a:r>
              <a:rPr lang="ru-RU" altLang="en-US" sz="2800"/>
              <a:t>Суицидальное (самоповреждающее) поведение</a:t>
            </a:r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940A2B97-05FF-488E-8847-C73D7739AB7D}"/>
              </a:ext>
            </a:extLst>
          </p:cNvPr>
          <p:cNvSpPr txBox="1">
            <a:spLocks/>
          </p:cNvSpPr>
          <p:nvPr/>
        </p:nvSpPr>
        <p:spPr>
          <a:xfrm>
            <a:off x="1800225" y="1185863"/>
            <a:ext cx="10044113" cy="554355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buFont typeface="Wingdings 3" charset="2"/>
              <a:buNone/>
              <a:defRPr/>
            </a:pPr>
            <a:r>
              <a:rPr lang="ru-RU" sz="1600" b="1" dirty="0"/>
              <a:t>Причины: </a:t>
            </a:r>
          </a:p>
          <a:p>
            <a:pPr fontAlgn="auto">
              <a:defRPr/>
            </a:pPr>
            <a:r>
              <a:rPr lang="ru-RU" sz="1600" dirty="0"/>
              <a:t>ситуации, переживаемые ребенком как обидные, оскорбительные, несправедливые; </a:t>
            </a:r>
          </a:p>
          <a:p>
            <a:pPr fontAlgn="auto">
              <a:defRPr/>
            </a:pPr>
            <a:r>
              <a:rPr lang="ru-RU" sz="1600" dirty="0"/>
              <a:t>личная неудача на фоне высокой значимости и ценности социального успеха; </a:t>
            </a:r>
          </a:p>
          <a:p>
            <a:pPr fontAlgn="auto">
              <a:defRPr/>
            </a:pPr>
            <a:r>
              <a:rPr lang="ru-RU" sz="1600" dirty="0"/>
              <a:t>ссора или острый конфликт со значимым взрослым или сверстником; </a:t>
            </a:r>
          </a:p>
          <a:p>
            <a:pPr fontAlgn="auto">
              <a:defRPr/>
            </a:pPr>
            <a:r>
              <a:rPr lang="ru-RU" sz="1600" dirty="0"/>
              <a:t>несчастная любовь;</a:t>
            </a:r>
          </a:p>
          <a:p>
            <a:pPr fontAlgn="auto">
              <a:defRPr/>
            </a:pPr>
            <a:r>
              <a:rPr lang="ru-RU" sz="1600" dirty="0"/>
              <a:t>ощущение ненужности, одиночества;</a:t>
            </a:r>
          </a:p>
          <a:p>
            <a:pPr fontAlgn="auto">
              <a:defRPr/>
            </a:pPr>
            <a:r>
              <a:rPr lang="ru-RU" sz="1600" dirty="0"/>
              <a:t>хронические заболевания.</a:t>
            </a:r>
          </a:p>
          <a:p>
            <a:pPr marL="0" indent="0" fontAlgn="auto">
              <a:buFont typeface="Wingdings 3" charset="2"/>
              <a:buNone/>
              <a:defRPr/>
            </a:pPr>
            <a:r>
              <a:rPr lang="ru-RU" sz="1600" b="1" dirty="0"/>
              <a:t>Признаки: </a:t>
            </a:r>
          </a:p>
          <a:p>
            <a:pPr fontAlgn="auto">
              <a:defRPr/>
            </a:pPr>
            <a:r>
              <a:rPr lang="ru-RU" sz="1600" dirty="0"/>
              <a:t>подавленное настроение, депрессия, порезы, закрытость, публикации в социальных сетях на депрессивную, суицидальную тематику, участие в соответствующих группах;</a:t>
            </a:r>
          </a:p>
          <a:p>
            <a:pPr fontAlgn="auto">
              <a:defRPr/>
            </a:pPr>
            <a:r>
              <a:rPr lang="ru-RU" sz="1600" dirty="0"/>
              <a:t>резкое снижение успеваемости, проявление безразличия к учебе и оценкам;</a:t>
            </a:r>
          </a:p>
          <a:p>
            <a:pPr fontAlgn="auto">
              <a:defRPr/>
            </a:pPr>
            <a:r>
              <a:rPr lang="ru-RU" sz="1600" dirty="0"/>
              <a:t>резкие изменения в привычном поведении;</a:t>
            </a:r>
          </a:p>
          <a:p>
            <a:pPr fontAlgn="auto">
              <a:defRPr/>
            </a:pPr>
            <a:r>
              <a:rPr lang="ru-RU" sz="1600" dirty="0"/>
              <a:t>рискованное, агрессивное поведение, употребление ПАВ, алкоголя; </a:t>
            </a:r>
          </a:p>
          <a:p>
            <a:pPr fontAlgn="auto">
              <a:defRPr/>
            </a:pPr>
            <a:r>
              <a:rPr lang="ru-RU" sz="1600" dirty="0" err="1"/>
              <a:t>раздаривание</a:t>
            </a:r>
            <a:r>
              <a:rPr lang="ru-RU" sz="1600" dirty="0"/>
              <a:t> вещей;</a:t>
            </a:r>
          </a:p>
          <a:p>
            <a:pPr fontAlgn="auto">
              <a:defRPr/>
            </a:pPr>
            <a:r>
              <a:rPr lang="ru-RU" sz="1600" dirty="0"/>
              <a:t>отсутствие перспективы в будущем, пессимистическая оценка своего настроения. </a:t>
            </a:r>
          </a:p>
          <a:p>
            <a:pPr fontAlgn="auto">
              <a:defRPr/>
            </a:pPr>
            <a:endParaRPr lang="ru-RU" sz="1600" dirty="0"/>
          </a:p>
        </p:txBody>
      </p:sp>
      <p:pic>
        <p:nvPicPr>
          <p:cNvPr id="27652" name="Рисунок 4" descr="SPP-SH_CMYK.png">
            <a:extLst>
              <a:ext uri="{FF2B5EF4-FFF2-40B4-BE49-F238E27FC236}">
                <a16:creationId xmlns:a16="http://schemas.microsoft.com/office/drawing/2014/main" id="{54824EA3-4DB1-464B-BB90-D7C93FDF12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AC1EE8-14B2-4D57-B7F8-6BD1C593E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8463" y="623888"/>
            <a:ext cx="8910637" cy="11334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Суицидальное поведение: </a:t>
            </a:r>
            <a:b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r>
              <a:rPr lang="ru-RU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меры профилактики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166D22-A255-4FF9-92E5-98E2DDA007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8650" y="1757363"/>
            <a:ext cx="8915400" cy="4772025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Незамедлительно (сохраняя конфиденциальность) сообщите о своих наблюдениях: 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родителям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(законным представителям):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- мотивировать их обратиться к специалистам;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школьному психологу, социальному педагогу, замдиректора по воспитательной работе: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оказать экстренную помощь; </a:t>
            </a:r>
          </a:p>
          <a:p>
            <a:pPr fontAlgn="auto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ru-RU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администрации школы: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привлечь специалистов, которые окажут помощь ученику;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составить план психолого-педагогического сопровождения. </a:t>
            </a: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8676" name="Рисунок 3" descr="SPP-SH_CMYK.png">
            <a:extLst>
              <a:ext uri="{FF2B5EF4-FFF2-40B4-BE49-F238E27FC236}">
                <a16:creationId xmlns:a16="http://schemas.microsoft.com/office/drawing/2014/main" id="{582F6079-1C87-47E3-A2CE-FA7D261057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>
            <a:extLst>
              <a:ext uri="{FF2B5EF4-FFF2-40B4-BE49-F238E27FC236}">
                <a16:creationId xmlns:a16="http://schemas.microsoft.com/office/drawing/2014/main" id="{FF17D905-D493-46DA-8D1D-BF57BD857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0850" y="623888"/>
            <a:ext cx="8912225" cy="1281112"/>
          </a:xfrm>
        </p:spPr>
        <p:txBody>
          <a:bodyPr/>
          <a:lstStyle/>
          <a:p>
            <a:r>
              <a:rPr lang="ru-RU" altLang="en-US"/>
              <a:t>Агрессивное поведение</a:t>
            </a:r>
          </a:p>
        </p:txBody>
      </p:sp>
      <p:sp>
        <p:nvSpPr>
          <p:cNvPr id="29699" name="Объект 2">
            <a:extLst>
              <a:ext uri="{FF2B5EF4-FFF2-40B4-BE49-F238E27FC236}">
                <a16:creationId xmlns:a16="http://schemas.microsoft.com/office/drawing/2014/main" id="{0D7B7695-D021-4397-8074-8820B2F9A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5988" y="1905000"/>
            <a:ext cx="4443412" cy="4462463"/>
          </a:xfrm>
        </p:spPr>
        <p:txBody>
          <a:bodyPr/>
          <a:lstStyle/>
          <a:p>
            <a:r>
              <a:rPr lang="ru-RU" altLang="en-US" sz="2000"/>
              <a:t>Поведение типично для детского и подросткового возраста. </a:t>
            </a:r>
          </a:p>
          <a:p>
            <a:r>
              <a:rPr lang="ru-RU" altLang="en-US" sz="2000"/>
              <a:t>Свидетельствует о трудностях личностного или социального характера. </a:t>
            </a:r>
          </a:p>
          <a:p>
            <a:r>
              <a:rPr lang="ru-RU" altLang="en-US" sz="2000"/>
              <a:t>Психологическая и педагогическая помощь необходима жертве агрессии и агрессору. </a:t>
            </a:r>
          </a:p>
          <a:p>
            <a:r>
              <a:rPr lang="ru-RU" altLang="en-US" sz="2000"/>
              <a:t>Может быть предпосылкой делинквентного поведения. </a:t>
            </a:r>
          </a:p>
          <a:p>
            <a:endParaRPr lang="ru-RU" altLang="en-US"/>
          </a:p>
        </p:txBody>
      </p:sp>
      <p:pic>
        <p:nvPicPr>
          <p:cNvPr id="29700" name="Изображение 3">
            <a:extLst>
              <a:ext uri="{FF2B5EF4-FFF2-40B4-BE49-F238E27FC236}">
                <a16:creationId xmlns:a16="http://schemas.microsoft.com/office/drawing/2014/main" id="{FA1EF402-828A-4C51-A2B4-8D56ACEBCE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8" r="22025"/>
          <a:stretch>
            <a:fillRect/>
          </a:stretch>
        </p:blipFill>
        <p:spPr bwMode="auto">
          <a:xfrm>
            <a:off x="7048500" y="1905000"/>
            <a:ext cx="4568825" cy="446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1" name="Рисунок 4" descr="SPP-SH_CMYK.png">
            <a:extLst>
              <a:ext uri="{FF2B5EF4-FFF2-40B4-BE49-F238E27FC236}">
                <a16:creationId xmlns:a16="http://schemas.microsoft.com/office/drawing/2014/main" id="{336ADEF5-9427-4CB1-B4E2-FE039E431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05963" y="325438"/>
            <a:ext cx="2355850" cy="989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637</TotalTime>
  <Words>1081</Words>
  <Application>Microsoft Office PowerPoint</Application>
  <PresentationFormat>Широкоэкранный</PresentationFormat>
  <Paragraphs>130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Arial</vt:lpstr>
      <vt:lpstr>Calibri</vt:lpstr>
      <vt:lpstr>Calibri Light</vt:lpstr>
      <vt:lpstr>Century Gothic</vt:lpstr>
      <vt:lpstr>Wingdings 3</vt:lpstr>
      <vt:lpstr>Специальное оформление</vt:lpstr>
      <vt:lpstr>Легкий дым</vt:lpstr>
      <vt:lpstr>Профилактика девиантного поведения школьников. Причины и признаки </vt:lpstr>
      <vt:lpstr>Виды девиантного поведения:</vt:lpstr>
      <vt:lpstr>Рискованное поведение</vt:lpstr>
      <vt:lpstr>Рискованное поведение</vt:lpstr>
      <vt:lpstr>Рискованное поведение:  меры профилактики</vt:lpstr>
      <vt:lpstr>Суицидальное (самоповреждающее) поведение</vt:lpstr>
      <vt:lpstr>Суицидальное (самоповреждающее) поведение</vt:lpstr>
      <vt:lpstr>Суицидальное поведение:  меры профилактики</vt:lpstr>
      <vt:lpstr>Агрессивное поведение</vt:lpstr>
      <vt:lpstr>Агрессивное поведение</vt:lpstr>
      <vt:lpstr>Агрессивное поведение:  алгоритм действий</vt:lpstr>
      <vt:lpstr>Аддиктивное (зависимое)  поведение</vt:lpstr>
      <vt:lpstr>Аддиктивное (зависимое)  поведение</vt:lpstr>
      <vt:lpstr>Аддиктивное (зависимое) поведение: алгоритм действий </vt:lpstr>
      <vt:lpstr>Делинквентное поведение</vt:lpstr>
      <vt:lpstr>Делинквентное поведение</vt:lpstr>
      <vt:lpstr>Делинквентное поведение:  меры профилактики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предупредить обострение девиантного поведения школьников</dc:title>
  <dc:creator>Пользователь Microsoft Office</dc:creator>
  <cp:lastModifiedBy>Центр Психологический</cp:lastModifiedBy>
  <cp:revision>67</cp:revision>
  <dcterms:created xsi:type="dcterms:W3CDTF">2019-04-06T10:27:38Z</dcterms:created>
  <dcterms:modified xsi:type="dcterms:W3CDTF">2020-12-04T12:18:59Z</dcterms:modified>
</cp:coreProperties>
</file>