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406640" cy="41153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Нормативно-правовые аспекты деятельности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организации и проведению профилактической работы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обучающимися с девиантным поведением в образовательных учреждениях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15140" y="4286256"/>
            <a:ext cx="2191698" cy="15001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Подготовил: 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ТПМПК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 Тамбова</a:t>
            </a:r>
            <a:b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Доценко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Т. В.</a:t>
            </a:r>
            <a:endParaRPr lang="ru-RU" sz="1800" b="1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143372" y="5929330"/>
            <a:ext cx="2191698" cy="642942"/>
          </a:xfrm>
          <a:prstGeom prst="rect">
            <a:avLst/>
          </a:prstGeom>
        </p:spPr>
        <p:txBody>
          <a:bodyPr tIns="0">
            <a:normAutofit lnSpcReduction="10000"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Тамбов 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442915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Информационно-методическое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системы профилактики безнадзорности и правонарушений несовершеннолетних предполагает: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и распространение лучшей практики, технологий и методов профилактики, используемых в сфере правонарушений несовершеннолетних, включая анализ и обобщение опыта формирования единого межведомственного учета несовершеннолетних и (или) семей, находящихся в социально опасном положении, посредством создания регионального банка данных;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просвещение родителей (законных представителей) по вопросам профилактики безнадзорности и правонарушений несовершеннолетних, устранения факторов, им способствующих;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разработку и использование методов воздействия на несовершеннолетних, не связанных с применением наказания, на основе проведения научных исследований в области психологии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поведения несовершеннолетних.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407196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кадрового потенциала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системы профилактики безнадзорности и правонарушений несовершеннолетних предполагает: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организацию мероприятий по повышению профессионального уровня, приобретению новых компетенций руководителями и специалистами органов и учреждений системы профилактики безнадзорности и правонарушений несовершеннолетних;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распространение эффективного опыта профессионального образования и дополнительного профессионального образования специалистов, работающих в органах и учреждениях системы профилактики безнадзорности и правонарушений несовершеннолетних;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деятельности педагогических сообществ (методические объединения, сетевые сообщества, ассоциации, лаборатории и др.) по актуальным вопросам профилактики безнадзорности и правонарушений несовершеннолетних.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ОЖИДАЕМЫЕ РЕЗУЛЬТАТЫ РЕАЛИЗАЦИИ КОНЦЕПЦИИ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Итогом реализации Концепции станет сформированная система дополнительных	мер,	направленных	на выявление и устранение причин и условий, способствующих правонарушениям и антиобщественным действиям несовершеннолетних, развитие системы профилактики безнадзорности и правонарушений несовершеннолетних.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эффективности реализации Концепции проводится на основе данных постоянного мониторинга. По результатам реализации Концепции к 2020 году будут достигнуты следующие целевые показатели (индикаторы):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доли несовершеннолетних, совершивших преступления, в общей численности несовершеннолетних в возрасте от 14 до 17 лет;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доли осужденных несовершеннолетних, совершивших повторные преступления, в общей численности несовершеннолетних, состоящих на учете в уголовно-исполнительных инспекциях;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до 100 процентов доли несовершеннолетних, приступивших к обучению в общеобразовательных организациях, в общей численности несовершеннолетних, подлежащих обучению.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ФЕДЕРАЛЬНЫЙ ЗАКОН ОТ 24 ИЮНЯ 1999 Г. N 120-ФЗ «ОБ ОСНОВАХ СИСТЕМЫ ПРОФИЛАКТИКИ БЕЗНАДЗОРНОСТИ И ПРАВОНАРУШЕНИЙ НЕСОВЕРШЕННОЛЕТНИХ»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(С ИЗМЕНЕНИЯМИ И ДОПОЛНЕНИЯМИ)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428736"/>
            <a:ext cx="7286676" cy="542926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Настоящий Федеральный закон в соответствии с Конституцией Российской Федерации и общепризнанными нормами международного права устанавливает основы правового регулирования отношений, возникающих в связи с деятельностью по профилактике безнадзорности и правонарушений несовершеннолетних.</a:t>
            </a:r>
          </a:p>
          <a:p>
            <a:pPr lvl="0"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Основными задачами деятельности по профилактике безнадзорности и правонарушений несовершеннолетних являются: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предупреждение безнадзорности, беспризорности, правонарушений и антиобщественных действий несовершеннолетних, выявление и устранение причин и условий, способствующих этому;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обеспечение защиты прав и законных интересов несовершеннолетних;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социально-педагогическая реабилитация несовершеннолетних, находящихся в социально опасном положении;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выявление и пресечение случаев вовлечения несовершеннолетних в совершение преступлений, других противоправных и (или) антиобщественных действий, а также случаев склонения их к суицидальным действиям (в ред. Федерального закона от 07.06.2017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109-ФЗ).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Деятельность по профилактике безнадзорности и правонарушений несовершеннолетних основывается на принципах законности, демократизма, гуманного обращения с несовершеннолетними, поддержки семьи и взаимодействия с ней, индивидуального подхода к несовершеннолетним с соблюдением конфиденциальности полученной информации, государственной поддержки деятельности органов местного самоуправления и общественных объединений по профилактике безнадзорности и правонарушений несовершеннолетних, обеспечения ответственности должностных лиц и граждан за нарушение прав и законных интересов несовершеннолетних (в ред. Федерального закона от 07.07.2003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111-ФЗ).</a:t>
            </a:r>
          </a:p>
          <a:p>
            <a:pPr algn="just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714356"/>
            <a:ext cx="7498080" cy="48006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настоящем законе определены: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категории лиц, в отношении которых проводится индивидуальная профилактическая работа (статья 5);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основания проведения индивидуальной профилактической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работы (статья 6);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проведения индивидуальной профилактической работы (статья 7);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права лиц, в отношении которых проводится индивидуальная профилактическая работа (статья 8);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взыскания в учреждениях системы профилактики безнадзорности и правонарушений несовершеннолетних (статья 9);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гарантии исполнения настоящего Федерального закона (статья 10);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деятельности органов и учреждений системы профилактики безнадзорности и правонарушений несовершеннолетних, в частности деятельность органов, осуществляющих управление в сфере образования, и организации, осуществляющие образовательную деятельность (статья 14) и др.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7858148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ПИСЬМО МИНОБРНАУКИ РОССИИ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 14.04.2016 N 07-1545 «О НАПРАВЛЕНИИ ПОРЯДКА ВЗАИМОДЕЙСТВИЯ»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ПРИМЕРНЫЙ ПОРЯДОК ВЗАИМОДЕЙСТВИЯ ОРГАНОВ И УЧРЕЖДЕНИЙ СИСТЕМЫ ПРОФИЛАКТИКИ БЕЗНАДЗОРНОСТИ И ПРАВОНАРУШЕНИЙ НЕСОВЕРШЕННОЛЕТНИХ, А ТАКЖЕ ИНЫХ ОРГАНИЗАЦИЙ ПО ВОПРОСАМ ОСУЩЕСТВЛЕНИЯ ПРОФИЛАКТИКИ САМОВОЛЬНЫХ УХОДОВ ДЕТЕЙ ИЗ СЕМЕЙ И ГОСУДАРСТВЕННЫХ ОРГАНИЗАЦИЙ, СОДЕЙСТВИЮ ИХ РОЗЫСКА, А ТАКЖЕ ПРОВЕДЕНИЯ СОЦИАЛЬНО-РЕАБИЛИТАЦИОННОЙ РАБОТЫ С ДЕТЬМИ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14554"/>
            <a:ext cx="7351234" cy="464344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Настоящий Примерный порядок взаимодействия органов и учреждений системы профилактики безнадзорности и правонарушений несовершеннолетних (далее - система профилактики), а также иных организаций по вопросам осуществления профилактики самовольных уходов детей из семей и государственных организаций, содействию их розыска, а также проведения социально-реабилитационной работы с детьми (далее - Порядок) разработан в целях профилактики безнадзорности и правонарушений несовершеннолетних, самовольных уходов несовершеннолетних из семей и государственных организаций, а также организации индивидуальной профилактической работы с детьми, совершившими самовольные уходы.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Закрепленные в Порядке положения касаются организации розыска несовершеннолетних, используются также в случаях их безвестного исчезновения.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Прописана система органов и организаций, принимающих участие в деятельности по профилактике самовольных уходов детей из семей и государственных организаций, содействию их розыска, а также проведения индивидуальной профилактической работы также входят органы государственной власти субъектов Российской Федерации, осуществляющие государственное управление в сфере образования, органы местного самоуправления, осуществляющие управление в сфере образования и организации, осуществляющие образовательную деятельность, образовательные организации для детей-сирот и детей, оставшихся без попечения родителей, специальные учебно-воспитательные учреждения.</a:t>
            </a:r>
          </a:p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Раскрываются основные задачи и функции органов и учреждений системы профилактики, а также иных организаций по вопросам профилактики самовольных уходов детей из семей и государственных организаций, организация деятельности субъектов взаимодействия при выявлении фактов самовольных уходов несовершеннолетних из семей и государственных организаций, организация мероприятий по розыску и возвращению несовершеннолетнего, совершившего самовольный уход в семью, государственную организацию, а также порядок меры принимаемых после возвращения несовершеннолетних в семью, государственную организацию.</a:t>
            </a:r>
            <a:endParaRPr lang="ru-RU" sz="2100" dirty="0" smtClean="0"/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/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7498080" cy="157163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ПИСЬМО МИНОБРНАУКИ РОССИИ ОТ 28.04.2016 N АК-923/07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«О НАПРАВЛЕНИИ МЕТОДИЧЕСКИХ РЕКОМЕНДАЦИЙ» (ВМЕСТЕ С «МЕТОДИЧЕСКИМИ РЕКОМЕНДАЦИЯМИ ПО ВОПРОСАМ СОВЕРШЕНСТВОВАНИЯ ИНДИВИДУАЛЬНОЙ ПРОФИЛАКТИЧЕСКОЙ РАБОТЫ С ОБУЧАЮЩИМИСЯ С ДЕВИАНТНЫМ ПОВЕДЕНИЕМ»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285992"/>
            <a:ext cx="7498080" cy="435769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Настоящие Методические рекомендации направлены на совершенствование индивидуальной профилактической работы с обучающимися с девиантным поведением на основе системного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подхода, обеспечения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полипрофессионального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межведомственного взаимодействия. Они призваны способствовать повышению эффективности работы по своевременному выявлению несовершеннолетних и семей, находящихся в социально опасном положении, а также по их социально-педагогической реабилитации и (или) предупреждению совершения ими правонарушений и антиобщественных действий.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могут являться основой для разработки либо совершенствования нормативных правовых актов субъектов Российской Федерации, органов местного самоуправления, локальных нормативных актов образовательных организаций, определяющих порядок индивидуальной профилактической работы с несовершеннолетними обучающимися с девиантным поведением, в том числе их персонифицированного учета.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методических рекомендациях прописаны: общие требования к организации индивидуальной профилактической работы с несовершеннолетними обучающимися с девиантным поведением;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полномочия образовательных организаций по организации индивидуальной профилактической работы с несовершеннолетними обучающимися с девиантным поведением; 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определен порядок организации и проведения персонифицированного учета несовершеннолетних обучающихся с девиантным поведением.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СПИСОК ИСПОЛЬЗУЕМЫХ ИСТОЧНИКОВ: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351234" cy="4800600"/>
          </a:xfrm>
        </p:spPr>
        <p:txBody>
          <a:bodyPr>
            <a:normAutofit fontScale="62500" lnSpcReduction="20000"/>
          </a:bodyPr>
          <a:lstStyle/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Концепция развития системы профилактики безнадзорности и правонарушений несовершеннолетних на период до 2020 года.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от 14.04.2016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07-1545 «О направлении Порядка взаимодействия».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от 28.04.2016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АК-923/07 «О направлении методических рекомендаций» (вместе с «Методическими рекомендациями по вопросам совершенствования индивидуальной профилактической работы с обучающимися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девиантным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поведением».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от 24 июня 1999 г.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120-ФЗ «Об основах системы профилактики безнадзорности и правонарушений несовершеннолетних» (с изменениями и дополнениями).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500174"/>
            <a:ext cx="749808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КОНЦЕПЦИЯ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РАЗВИТИЯ СИСТЕМЫ ПРОФИЛАКТИКИ БЕЗНАДЗОРНОСТИ И ПРАВОНАРУШЕНИЙ НЕСОВЕРШЕННОЛЕТНИХ НА ПЕРИОД ДО 2020 ГОДА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Утверждена распоряжением Правительства Российской Федерации от 22 марта 2017 г. № 520-р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ПОЛОЖЕНИЯ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428868"/>
            <a:ext cx="7498080" cy="48006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последнее десятилетие обеспечение благополучного и безопасного детства стало одним из основных национальных приоритетов Российской Федерации. Защита прав каждого ребенка, создание эффективной системы профилактики правонарушений, совершаемых в отношении детей, и правонарушений самих детей определены ключевыми задачами Национальной стратегии действий в интересах детей на 2012 - 2017 годы, утвержденной Указом Президента Российской Федерации от 1 июня 2012 г. № 761 «О Национальной стратегии действий в интересах детей на 2012-2017 годы» (далее - Национальная стратегия).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Концепция развития системы профилактики безнадзорности и правонарушений несовершеннолетних на период до 2020 года (далее - Концепция) представляет собой систему взглядов, принципов и приоритетов в профилактической работе с несовершеннолетними, предусматривает основные направления, формы и методы совершенствования и развития системы профилактики безнадзорности и правонарушений несовершеннолетних, направленные на достижение основных задач в этой сфере.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Концепция разработана на основании Конституции Российской Федерации, Конвенции ООН о правах ребенка, Федерального закона «Об основных гарантиях прав ребенка в Российской Федерации», Федерального закона «Об образовании в Российской Федерации», Федерального закона «Об основах системы профилактики правонарушений в Российской Федерации» и с учетом общепризнанных принципов и норм международного права и международных договоров Российской Федерации по вопросам профилактики правонарушений несовершеннолетних.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714356"/>
            <a:ext cx="7498080" cy="335758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 Концепции также учитываются положения Стратегии национальной безопасности Российской Федерации, утвержденной Указом Президента Российской Федерации от 31 декабря 2015 г. № 683 «О Стратегии национальной безопасности Российской Федерации», относящей создание единой государственной системы профилактики преступности, в первую очередь среди несовершеннолетних (включая мониторинг и оценку эффективности правоприменительной практики), к мерам, способствующим обеспечению государственной и общественной безопасности на долгосрочную перспективу.</a:t>
            </a: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Концепция призвана служить основой для принятия органами государственной власти Российской Федерации, органами государственной власти субъектов Российской Федерации и органами местного самоуправления решений в области правоприменительной деятельности, касающихся повышения эффективности системы профилактики безнадзорности и правонарушений несовершеннолетних и создания условий для их успешной социализации (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И ЗАДАЧИ КОНЦЕПЦИИ.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ПРИНЦИПЫ РАЗВИТИЯ СИСТЕМЫ ПРОФИЛАКТИКИ БЕЗНАДЗОРНОСТИ И ПРАВОНАРУШЕНИЙ НЕСОВЕРШЕННОЛЕТНИХ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71490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Концепции является создание условий для успешной социализации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несовершеннолетних, формирования у них готовности к саморазвитию, самоопределению и ответственному отношению к своей жизни.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системы профилактики безнадзорности и правонарушений несовершеннолетних основывается на следующих принципах: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- объединение действий различных ведомств и организаций на основе создания единого понятийного, информационного пространства, реализация задач профилактики безнадзорности и правонарушений несовершеннолетних с учетом ресурсов всех субъектов системы и их взаимосвязи;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и практическая направленность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направленность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решение актуальных вопросов и применение эффективных механизмов их решения, учет региональных особенностей в разработке и реализации программ профилактики безнадзорности и правонарушений несовершеннолетних;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направленность - обеспечение доступности профессиональной, качественной, адресной, своевременной и эффективной помощи для несовершеннолетних, учет социальных, психологических, возрастных и физиологических характеристик ребенка в выборе методов диагностики и коррекции негативных отклонений в поведении несовершеннолетних, в выборе средств реабилитационной работы, стратегии жизненного пути несовершеннолетнего;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оптимальность - эффективное распределение сфер ответственности, соответствие затраченных усилий, средств и времени качеству достигнутого результата, мониторинг результатов деятельности по профилактике безнадзорности и правонарушений несовершеннолетних.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ОСНОВНЫЕ НАПРАВЛЕНИЯ РАЗВИТИЯ СИСТЕМЫ ПРОФИЛАКТИКИ БЕЗНАДЗОРНОСТИ И ПРАВОНАРУШЕНИЙ НЕСОВЕРШЕННОЛЕТНИХ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498080" cy="29098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развития системы профилактики безнадзорности и правонарушений несовершеннолетних являются: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совершенствование нормативно-правового регулирования в сфере профилактики безнадзорности и правонарушений несовершеннолетних;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развитие эффективной модели системы профилактики безнадзорности и правонарушений несовершеннолетних;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информационно-методическое обеспечение системы профилактики безнадзорности и правонарушений несовершеннолетних;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развитие кадрового потенциала системы профилактики безнадзорности и правонарушений несовершеннолетних.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МЕРЫ ПРОФИЛАКТИЧЕСКОГО ВОЗДЕЙСТВИЯ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521497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эффективные модели системы профилактики безнадзорности и правонарушений несовершеннолетних основываются на личностно ориентированном и системном подходах. Профилактическая работа должна быть направлена прежде всего на укрепление института семьи, возрождение и сохранение духовно-нравственных традиций семейных отношений, развитие программ профилактики семейного неблагополучия, повышение уровня жизни.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профилактического воздействия предусматривают раннее предупреждение правонарушений, непосредственное предупреждение правонарушений и предупреждение повторных правонарушений.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Раннее предупреждение правонарушений несовершеннолетних должно обеспечивать создание благоприятных условий для их социального развития, раскрытие и усиление их положительных личностных ресурсов до возникновения реальной угрозы совершения ими правонарушений.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Раннее предупреждение правонарушений несовершеннолетних предполагает усиление роли института семьи, повышение эффективности государственной поддержки семьи, развитие единой образовательной (воспитывающей) среды, а также меры по раннему выявлению и профилактике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поведения несовершеннолетних.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715304" cy="93978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РОЛЬ СЕМЬИ В СИСТЕМЕ РАННЕЙ ПРОФИЛАКТИКИ БЕЗНАДЗОРНОСТИ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ПРАВОНАРУШЕНИЙ НЕСОВЕРШЕННОЛЕТНИХ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71546"/>
            <a:ext cx="7719274" cy="578645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Усиление роли института семьи, повышение эффективности государственной поддержки семьи предполагает: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разработку основных направлений информационной политики в сфере распространения семейных ценностей и реализацию мероприятий по повышению ценности семейного образа жизни, сохранению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духовно­нравственных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традиций в семейных отношениях и семейном воспитании;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и доступности социальных служб, деятельность которых связана с профилактикой семейного неблагополучия и предоставлением социальной и психологической помощи детям из семей, находящихся в социально опасном положении и трудной жизненной ситуации,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дезадаптированным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детям, в том числе путем развития сети кабинетов бесплатной правовой помощи для детей и подростков, их семей на базе образовательных организаций высшего образования, осуществляющих обучение по специальности и (или) направлению подготовки высшего образования «юриспруденция».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Развитие единой образовательной (воспитывающей) среды предполагает: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взаимодействия с родителями по вопросам профилактики асоциального поведения обучающихся;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разработку и реализацию программ поддержки молодежных и подростковых общественных организаций, волонтерского движения, программ по трудоустройству несовершеннолетних, развитию условий для занятия физической культурой и спортом, пропаганде здорового образа жизни, духовно-нравственному воспитанию подрастающего поколения;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реализацию региональных комплексов мер по организации социально значимой деятельности несовершеннолетних, находящихся в конфликте с законом;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совершенствование деятельности образовательных организаций по формированию законопослушного поведения несовершеннолетних;</a:t>
            </a:r>
          </a:p>
          <a:p>
            <a:pPr algn="just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обеспечение организационно-методической поддержки развития служб медиации в образовательных организациях.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МЕР ПО РАННЕМУ ВЫЯВЛЕНИЮ И ПРОФИЛАКТИКЕ ДЕВИАНТНОГО ПОВЕДЕНИЯ НЕСОВЕРШЕННОЛЕТНИХ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Меры по раннему выявлению и профилактике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поведения несовершеннолетних предполагают: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реализацию комплекса мер по раннему выявлению и профилактике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поведения несовершеннолетних (алкоголизм,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табакокурение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потребление наркотических средств, психотропных веществ и их аналогов, а также новых потенциально опасных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веществ, суицидальное поведение, интернет-зависимость, агрессивное и опасное для жизни и здоровья поведение);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профилактику правонарушений несовершеннолетних в период каникул с привлечением организаций, осуществляющих отдых и оздоровление детей.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Непосредственное	предупреждение	правонарушений	и предупреждение повторных правонарушений несовершеннолетних предполагает организацию работы с несовершеннолетними, уже нарушившими предписания закона, оказание помощи несовершеннолетним в позитивном изменении социальной микросреды, в которой они находятся, и их самих.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Непосредственное	предупреждение	правонарушений	и предупреждение повторных правонарушений несовершеннолетних включает в себя: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совершенствование деятельности комиссий по делам несовершеннолетних и защите их прав;</a:t>
            </a:r>
          </a:p>
          <a:p>
            <a:pPr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реализацию комплексных социально-психологических программ, направленных на реабилитацию и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ресоциализацию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несовершеннолетних правонарушителей, а также работу по внедрению новых технологий и методов по профилактике правонарушений, в том числе повторных, среди несовершеннолетних осужденных, состоящих на учете в учреждениях уголовно-исполнительной системы;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57166"/>
            <a:ext cx="7498080" cy="621510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формирование и развитие механизмов восстановительного правосудия, социально-психологическое	сопровождение несовершеннолетних, освободившихся из мест лишения (ограничения) свободы;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организацию деятельности учреждений уголовно-исполнительной системы по восстановлению отношений детей, находящихся в местах лишения свободы, с их семьями и ближайшим социальным окружением и оказание помощи таким детям в адаптации 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 окончании отбывания наказания;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обеспечение права на образование осужденного несовершеннолетнего, в том числе путем реализации программ профессионального обучения, образовательных программ среднего профессионального образования, для приобретения ими современных профессий, востребованных на рынке труда.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Важно обеспечить своевременное оказание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психолого­педагогической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медицинской и социальной помощи обучающимся, испытывающим трудности в освоении основных общеобразовательных программ, развитии и социальной адаптации, в том числе разработку эффективных моделей деятельности педагогов-психологов, учителей-логопедов, учителей-дефектологов, социальных педагогов, специалистов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комиссий.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Требуется совершенствование системы межведомственного взаимодействия между образовательными организациями, медицинскими организациями и иными субъектами профилактики правонарушений несовершеннолетних.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Необходимы преобразования в сферах массовой информации, рекламной и издательской деятельности, формирование информационного пространства, обеспечивающего развитие нравственных ценностей, законопослушного поведения.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2053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Нормативно-правовые аспекты деятельности  по организации и проведению профилактической работы  с обучающимися с девиантным поведением в образовательных учреждениях   </vt:lpstr>
      <vt:lpstr>КОНЦЕПЦИЯ РАЗВИТИЯ СИСТЕМЫ ПРОФИЛАКТИКИ БЕЗНАДЗОРНОСТИ И ПРАВОНАРУШЕНИЙ НЕСОВЕРШЕННОЛЕТНИХ НА ПЕРИОД ДО 2020 ГОДА [1]  Утверждена распоряжением Правительства Российской Федерации от 22 марта 2017 г. № 520-р  ОБЩИЕ ПОЛОЖЕНИЯ   </vt:lpstr>
      <vt:lpstr>Слайд 3</vt:lpstr>
      <vt:lpstr>ЦЕЛЬ И ЗАДАЧИ КОНЦЕПЦИИ. ОСНОВНЫЕ ПРИНЦИПЫ РАЗВИТИЯ СИСТЕМЫ ПРОФИЛАКТИКИ БЕЗНАДЗОРНОСТИ И ПРАВОНАРУШЕНИЙ НЕСОВЕРШЕННОЛЕТНИХ </vt:lpstr>
      <vt:lpstr>ОСНОВНЫЕ НАПРАВЛЕНИЯ РАЗВИТИЯ СИСТЕМЫ ПРОФИЛАКТИКИ БЕЗНАДЗОРНОСТИ И ПРАВОНАРУШЕНИЙ НЕСОВЕРШЕННОЛЕТНИХ</vt:lpstr>
      <vt:lpstr>МЕРЫ ПРОФИЛАКТИЧЕСКОГО ВОЗДЕЙСТВИЯ </vt:lpstr>
      <vt:lpstr>РОЛЬ СЕМЬИ В СИСТЕМЕ РАННЕЙ ПРОФИЛАКТИКИ БЕЗНАДЗОРНОСТИ  И ПРАВОНАРУШЕНИЙ НЕСОВЕРШЕННОЛЕТНИХ </vt:lpstr>
      <vt:lpstr>ПЕРЕЧЕНЬ МЕР ПО РАННЕМУ ВЫЯВЛЕНИЮ И ПРОФИЛАКТИКЕ ДЕВИАНТНОГО ПОВЕДЕНИЯ НЕСОВЕРШЕННОЛЕТНИХ</vt:lpstr>
      <vt:lpstr>Слайд 9</vt:lpstr>
      <vt:lpstr>Слайд 10</vt:lpstr>
      <vt:lpstr>Слайд 11</vt:lpstr>
      <vt:lpstr>ОЖИДАЕМЫЕ РЕЗУЛЬТАТЫ РЕАЛИЗАЦИИ КОНЦЕПЦИИ </vt:lpstr>
      <vt:lpstr>ФЕДЕРАЛЬНЫЙ ЗАКОН ОТ 24 ИЮНЯ 1999 Г. N 120-ФЗ «ОБ ОСНОВАХ СИСТЕМЫ ПРОФИЛАКТИКИ БЕЗНАДЗОРНОСТИ И ПРАВОНАРУШЕНИЙ НЕСОВЕРШЕННОЛЕТНИХ»  (С ИЗМЕНЕНИЯМИ И ДОПОЛНЕНИЯМИ) [4] </vt:lpstr>
      <vt:lpstr>Слайд 14</vt:lpstr>
      <vt:lpstr>ПИСЬМО МИНОБРНАУКИ РОССИИ  ОТ 14.04.2016 N 07-1545 «О НАПРАВЛЕНИИ ПОРЯДКА ВЗАИМОДЕЙСТВИЯ»   ПРИМЕРНЫЙ ПОРЯДОК ВЗАИМОДЕЙСТВИЯ ОРГАНОВ И УЧРЕЖДЕНИЙ СИСТЕМЫ ПРОФИЛАКТИКИ БЕЗНАДЗОРНОСТИ И ПРАВОНАРУШЕНИЙ НЕСОВЕРШЕННОЛЕТНИХ, А ТАКЖЕ ИНЫХ ОРГАНИЗАЦИЙ ПО ВОПРОСАМ ОСУЩЕСТВЛЕНИЯ ПРОФИЛАКТИКИ САМОВОЛЬНЫХ УХОДОВ ДЕТЕЙ ИЗ СЕМЕЙ И ГОСУДАРСТВЕННЫХ ОРГАНИЗАЦИЙ, СОДЕЙСТВИЮ ИХ РОЗЫСКА, А ТАКЖЕ ПРОВЕДЕНИЯ СОЦИАЛЬНО-РЕАБИЛИТАЦИОННОЙ РАБОТЫ С ДЕТЬМИ [2] </vt:lpstr>
      <vt:lpstr>ПИСЬМО МИНОБРНАУКИ РОССИИ ОТ 28.04.2016 N АК-923/07  «О НАПРАВЛЕНИИ МЕТОДИЧЕСКИХ РЕКОМЕНДАЦИЙ» (ВМЕСТЕ С «МЕТОДИЧЕСКИМИ РЕКОМЕНДАЦИЯМИ ПО ВОПРОСАМ СОВЕРШЕНСТВОВАНИЯ ИНДИВИДУАЛЬНОЙ ПРОФИЛАКТИЧЕСКОЙ РАБОТЫ С ОБУЧАЮЩИМИСЯ С ДЕВИАНТНЫМ ПОВЕДЕНИЕМ» [3] </vt:lpstr>
      <vt:lpstr>СПИСОК ИСПОЛЬЗУЕМЫХ ИСТОЧНИКОВ: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аспекты деятельности  по профилактической работы  с обучающимися с девиантным поведением в образовательных учреждениях   </dc:title>
  <dc:creator>ДОМ</dc:creator>
  <cp:lastModifiedBy>HP</cp:lastModifiedBy>
  <cp:revision>31</cp:revision>
  <dcterms:created xsi:type="dcterms:W3CDTF">2020-02-22T03:58:41Z</dcterms:created>
  <dcterms:modified xsi:type="dcterms:W3CDTF">2021-09-28T20:40:58Z</dcterms:modified>
</cp:coreProperties>
</file>