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1" r:id="rId6"/>
    <p:sldId id="275" r:id="rId7"/>
    <p:sldId id="273" r:id="rId8"/>
    <p:sldId id="272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1-04/1617285848_12-p-pergament-fon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2564904"/>
            <a:ext cx="788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ОПАСНЫЕ УВЛЕЧЕНИЯ ПОДРОСТКОВ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5301208"/>
            <a:ext cx="5916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 презентации: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Саютина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Н.А., педагог-психолог МБУ «Центр психолого-педагогической, медицинской и социальной помощи» г. Тамбова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СКАЙУОКИНГ –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покорение самых высоких точек в городе без специального снаряжения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150" y="3284984"/>
            <a:ext cx="5274840" cy="336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50357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ДИГГЕРСТВО – </a:t>
            </a: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спуск и изучение подземных коммуникаций (шахты метро, бомбоубежища и т.д.)</a:t>
            </a:r>
            <a:endParaRPr lang="ru-RU" sz="31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052735"/>
            <a:ext cx="8784975" cy="56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СТАЛКЕРСТВО –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посещение и изучение заброшенных мест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12976"/>
            <a:ext cx="518781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124744"/>
            <a:ext cx="4968552" cy="330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ЗАЦЕПИНГ –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проезд вне салона электрички или трамвая (на крыше, на подножке)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mama-likes.ru/wp-content/uploads/2018/09/http-privet-rostov-ru-uploads-posts-2016-12-14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68760"/>
            <a:ext cx="7104789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ПЛАНКИНГ –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модный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Его суть заключается в том, чтобы лечь в необычном месте лицом вниз и заснять это на фото или на видео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.d-cd.net/kwAAAgMb-uA-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412776"/>
            <a:ext cx="4428493" cy="2952328"/>
          </a:xfrm>
          <a:prstGeom prst="rect">
            <a:avLst/>
          </a:prstGeom>
          <a:noFill/>
        </p:spPr>
      </p:pic>
      <p:pic>
        <p:nvPicPr>
          <p:cNvPr id="1028" name="Picture 4" descr="https://images.beyazgazete.com/fotogaleri/2014/5/19114_planking-cilginligi_168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712071" cy="4968552"/>
          </a:xfrm>
          <a:prstGeom prst="rect">
            <a:avLst/>
          </a:prstGeom>
          <a:noFill/>
        </p:spPr>
      </p:pic>
      <p:pic>
        <p:nvPicPr>
          <p:cNvPr id="1030" name="Picture 6" descr="https://h-i.su/wp-content/uploads/2019/07/plank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437112"/>
            <a:ext cx="4464496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БЕЙСКЛАМБИНГ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(подъём на большую высоту без страховки) 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БЕЙСДЖАМПИНГ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(прыжки с высоты в несколько сотен метров со специальным парашютом)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s://pulson.ru/wp-content/uploads/2012/10/pulson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4002161" cy="2664296"/>
          </a:xfrm>
          <a:prstGeom prst="rect">
            <a:avLst/>
          </a:prstGeom>
          <a:noFill/>
        </p:spPr>
      </p:pic>
      <p:pic>
        <p:nvPicPr>
          <p:cNvPr id="20490" name="Picture 10" descr="https://aif-s3.aif.ru/images/015/216/5af0d66a176b1e6c8003678c39c0f3f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4120552" cy="2736304"/>
          </a:xfrm>
          <a:prstGeom prst="rect">
            <a:avLst/>
          </a:prstGeom>
          <a:noFill/>
        </p:spPr>
      </p:pic>
      <p:pic>
        <p:nvPicPr>
          <p:cNvPr id="20488" name="Picture 8" descr="https://pulson.ru/wp-content/uploads/2012/10/pulson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789040"/>
            <a:ext cx="4335965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ПАРКУР –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«рациональное» перемещение и преодоление попадающихся на пути препятствий (стен, лестниц и т.д.). Сочетает в себе множество довольно сложных и опасных трюков: кувырки, прыжки с опорой на руки.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s://funik.ru/wp-content/uploads/2021/07/c56773e4535d2e37e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4176464" cy="4731337"/>
          </a:xfrm>
          <a:prstGeom prst="rect">
            <a:avLst/>
          </a:prstGeom>
          <a:noFill/>
        </p:spPr>
      </p:pic>
      <p:pic>
        <p:nvPicPr>
          <p:cNvPr id="21510" name="Picture 6" descr="https://images.ladepeche.fr/api/v1/images/view/5c349f003e45461ca868e81a/large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72816"/>
            <a:ext cx="4333441" cy="2448272"/>
          </a:xfrm>
          <a:prstGeom prst="rect">
            <a:avLst/>
          </a:prstGeom>
          <a:noFill/>
        </p:spPr>
      </p:pic>
      <p:pic>
        <p:nvPicPr>
          <p:cNvPr id="21514" name="Picture 10" descr="https://www.lernen.net/wp-content/uploads/2019/07/parkour-lern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4320480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АКРОСТРИТ –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уличная акробатика, предполагающая выполнение довольно сложных и опасных трюков: стойка на голове, прыжки с возвышенностей, сальто.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i.ytimg.com/vi/At_DXK_AoFY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1"/>
            <a:ext cx="8784976" cy="4941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«СОБАЧИЙ КАЙФ» –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намеренное перекрытие доступа кислорода к мозгу для получения «кайфа»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https://penza-post.ru/uploads/20191/16/13/6/1/37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183" y="2492896"/>
            <a:ext cx="4329817" cy="4159224"/>
          </a:xfrm>
          <a:prstGeom prst="rect">
            <a:avLst/>
          </a:prstGeom>
          <a:noFill/>
        </p:spPr>
      </p:pic>
      <p:pic>
        <p:nvPicPr>
          <p:cNvPr id="23554" name="Picture 2" descr="http://4.bp.blogspot.com/-BfQxwtn5AOE/TyaJz6Txk5I/AAAAAAAABD0/BWTJaLDEUVc/s1600/1297673702_udushe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44824"/>
            <a:ext cx="4762500" cy="3171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8" name="AutoShape 2" descr="data:image/png;base64,iVBORw0KGgoAAAANSUhEUgAAAusAAAH5CAYAAAA4D3AwAAAAAXNSR0IArs4c6QAAHoBJREFUeF7t2tEJwlAURMH7BPsvxvKEFzGgWMLBTCrYzF7CfmTNzGM8BAgQIECAAAECBAjkBJaxnutEIAIECBAgQIAAAQKngLHuEA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BYe8/eGwQBAgQI/IPA7Tbjm/4PTXoHAgQIzLy/6es45oBBgAABAgQIECBAgEBP4DPW771oEhEgQIAAAQIECBC4tMDzHOtrzfvfdQ8BAgQIECBAgAABAhGBc6cb65E2xCBAgAABAgQIECDwI2CsOwc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p8x3o0n1gECBAgQIAAAQIELi3wAg4BD1q5d5uS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data:image/png;base64,iVBORw0KGgoAAAANSUhEUgAAAusAAAH5CAYAAAA4D3AwAAAAAXNSR0IArs4c6QAAHoBJREFUeF7t2tEJwlAURMH7BPsvxvKEFzGgWMLBTCrYzF7CfmTNzGM8BAgQIECAAAECBAjkBJaxnutEIAIECBAgQIAAAQKngLHuEA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BYe8/eGwQBAgQI/IPA7Tbjm/4PTXoHAgQIzLy/6es45oBBgAABAgQIECBAgEBP4DPW771oEhEgQIAAAQIECBC4tMDzHOtrzfvfdQ8BAgQIECBAgAABAhGBc6cb65E2xCBAgAABAgQIECDwI2CsOwc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p8x3o0n1gECBAgQIAAAQIELi3wAg4BD1q5d5uS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data:image/png;base64,iVBORw0KGgoAAAANSUhEUgAAAusAAAH5CAYAAAA4D3AwAAAAAXNSR0IArs4c6QAAHoBJREFUeF7t2tEJwlAURMH7BPsvxvKEFzGgWMLBTCrYzF7CfmTNzGM8BAgQIECAAAECBAjkBJaxnutEIAIECBAgQIAAAQKngLHuEA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BYe8/eGwQBAgQI/IPA7Tbjm/4PTXoHAgQIzLy/6es45oBBgAABAgQIECBAgEBP4DPW771oEhEgQIAAAQIECBC4tMDzHOtrzfvfdQ8BAgQIECBAgAABAhGBc6cb65E2xCBAgAABAgQIECDwI2CsOwc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oY69FixCJAgAABAgQIECBgrLsBAgQIECBAgAABAlEBYz1ajFgECBAgQIAAAQIEjHU3QIAAAQIECBAgQCAqYKxHixGLAAECBAgQIECAgLHuBggQIECAAAECBAhEBYz1aDFiESBAgAABAgQIEDDW3QABAgQIECBAgACBqICxHi1GLAIECBAgQIAAAQLGuhsgQIAAAQIECBAgEBUw1qPFiEWAAAECBAgQIEDAWHcDBAgQIECAAAECBKICxnq0GLEIECBAgAABAgQIGOtugAABAgQIECBAgEBUwFiPFiMWAQIECBAgQIAAAWPdDRAgQIAAAQIECBCIChjr0WLEIkCAAAECBAgQIGCsuwECBAgQIECAAAECUQFjPVqMWAQIECBAgAABAgSMdTdAgAABAgQIECBAICpgrEeLEYsAAQIECBAgQICAse4GCBAgQIAAAQIECEQFjPVoMWIRIECAAAECBAgQMNbdAAECBAgQIECAAIGogLEeLUYsAgQIECBAgAABAsa6GyBAgAABAgQIECAQFTDWo8WIRYAAAQIECBAgQMBYdwMECBAgQIAAAQIEogLGerQYsQgQIECAAAECBAgY626AAAECBAgQIECAQFTAWI8WIxYBAgQIECBAgAABY90NECBAgAABAgQIEIgKGOvRYsQiQIAAAQIECBAgYKy7AQIECBAgQIAAAQJRAWM9WoxYBAgQIECAAAECBIx1N0CAAAECBAgQIEAgKmCsR4sRiwABAgQIECBAgICx7gYIECBAgAABAgQIRAWM9WgxYhEgQIAAAQIECBAw1t0AAQIECBAgQIAAgaiAsR4tRiwCBAgQIECAAAECxrobIECAAAECBAgQIBAVMNajxYhFgAABAgQIECBAwFh3AwQIECBAgAABAgSiAsZ6tBixCBAgQIAAAQIECBjrboAAAQIECBAgQIBAVMBYjxYjFgECBAgQIECAAAFj3Q0QIECAAAECBAgQiAp8x3o0n1gECBAgQIAAAQIELi3wAg4BD1q5d5uS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6" name="Picture 10" descr="https://phonoteka.org/uploads/posts/2021-05/1620768934_10-phonoteka_org-p-fon-dlya-prezentatsii-s-sovoi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2287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2060848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ВНИМНИЕ!!!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AutoShape 2" descr="https://vospitatel-sada.ru/kartinki/2021/07/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0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Психология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тесно связана с 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биологическими науками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включая 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медицину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Использование в психологии достижений этих наук основано на том, что большинство психических явлений и психических процессов физиологически обусловлены. Известны факты взаимного влияния психического и соматического друг на друга. Психическое состояние оказывает влияние на физиологическое. Особенности психики могут способствовать развитию определённых заболеваний (например, психосоматических). Обратная связь состоит в том, что многие заболевания влияют на психическое состояние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tatic.tildacdn.com/tild3262-6562-4337-b133-636632613365/Psicologia_logo_sym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401616"/>
            <a:ext cx="3140467" cy="3456384"/>
          </a:xfrm>
          <a:prstGeom prst="rect">
            <a:avLst/>
          </a:prstGeom>
          <a:noFill/>
        </p:spPr>
      </p:pic>
      <p:cxnSp>
        <p:nvCxnSpPr>
          <p:cNvPr id="12" name="Прямая со стрелкой 11"/>
          <p:cNvCxnSpPr/>
          <p:nvPr/>
        </p:nvCxnSpPr>
        <p:spPr>
          <a:xfrm>
            <a:off x="3923928" y="4797152"/>
            <a:ext cx="1512168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851920" y="5373216"/>
            <a:ext cx="144016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https://engrave.su/image/cache/catalog/badges/%D0%90%D1%80%D0%BC%D0%B5%D0%B9%D1%81%D0%BA%D0%B8%D0%B9%20%D0%B6%D0%B5%D1%82%D0%BE%D0%BD%20%D1%81%20%D0%B3%D1%80%D0%B0%D0%B2%D0%B8%D1%80%D0%BE%D0%B2%D0%BA%D0%BE%D0%B9%20%D0%9C%D0%B5%D0%B4%D0%B8%D1%86%D0%B8%D0%BD%D0%B0-275x4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924944"/>
            <a:ext cx="2619375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AutoShape 2" descr="https://vospitatel-sada.ru/kartinki/2021/07/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История психологии как экспериментальной науки начинается в 1879 году в основанной немецким психологом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Вильгельмом Вундтом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Лейпциге первой в мире экспериментальной психологической лаборатории. Вскоре, в 1885 году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В.М.Бехтерев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организовал подобную лабораторию в России.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Вундт, Вильгельм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996952"/>
            <a:ext cx="1828800" cy="250507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5661248"/>
            <a:ext cx="4073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Вильгельм Вундт –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немецкий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врач, 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физиолог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и психолог.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https://avatars.mds.yandex.net/get-zen_doc/35845/pub_5e17f3ffe6cb9b00ad1e5490_5e1800202b616900b17bae73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068960"/>
            <a:ext cx="3780420" cy="252028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39952" y="5657671"/>
            <a:ext cx="500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Бехтерев Владимир Михайлович -русский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советский психиатр, невропатолог, 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физиолог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психолог.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AutoShape 2" descr="https://vospitatel-sada.ru/kartinki/2021/07/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https://sun9-19.userapi.com/sun9-19/impf/AWeDI9dxQXUFFiTScgyFR-yqFVReSpSGypHm4A/d-Tp9Xf6jDg.jpg?size=214x300&amp;quality=96&amp;sign=9711c47da551d3eeff52b4b8bed31d8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2876480" cy="4032448"/>
          </a:xfrm>
          <a:prstGeom prst="rect">
            <a:avLst/>
          </a:prstGeom>
          <a:noFill/>
        </p:spPr>
      </p:pic>
      <p:pic>
        <p:nvPicPr>
          <p:cNvPr id="32772" name="Picture 4" descr="https://simg2.marwin.kz/media/catalog/product/1/0/1025522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4121592" cy="60760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4365104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Роберт Моррис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Сапольски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— американский нейроэндокринолог, профессор 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биологии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неврологии и нейрохирургии в Стэнфордском университете, исследователь и автор книг. Научный сотрудник в Национальном музее Кении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1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2-м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годам мозг достигает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85%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своего взрослого объёма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vospitatel-sada.ru/kartinki/2021/07/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vospitatel-sada.ru/kartinki/2021/07/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7638" y="1268760"/>
            <a:ext cx="6354722" cy="5351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1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Самой последней в мозге созревает </a:t>
            </a:r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ЛОБНАЯ КОРА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лишь к </a:t>
            </a:r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20-30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-ти годам она превращается в полноценный рабочий ресурс!!!</a:t>
            </a:r>
          </a:p>
        </p:txBody>
      </p:sp>
      <p:sp>
        <p:nvSpPr>
          <p:cNvPr id="1026" name="AutoShape 2" descr="https://vospitatel-sada.ru/kartinki/2021/07/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https://avatars.mds.yandex.net/get-zen_doc/1716636/pub_5dc2ca1974f1bc00b25a98a7_5dc848f1af919452a14aad00/scale_2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348880"/>
            <a:ext cx="432048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2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915816" y="188640"/>
            <a:ext cx="604867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Функции лобной коры: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оперативное запоминание;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решение текущих вопросов (организация информации с последующим стратегическим её воплощением в действиях);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отсрочка удовольствия;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долговременное планирование;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регуляция эмоций;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сдерживание импульсивных порывов.</a:t>
            </a:r>
          </a:p>
          <a:p>
            <a:pPr algn="just"/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vospitatel-sada.ru/kartinki/2021/07/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https://avatars.mds.yandex.net/get-zen_doc/1716636/pub_5dc2ca1974f1bc00b25a98a7_5dc848f1af919452a14aad00/scale_2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2627784" cy="262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1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Самой последней в мозге созревает </a:t>
            </a:r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ЛОБНАЯ КОРА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лишь к </a:t>
            </a:r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20-30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-ти годам она превращается в полноценный рабочий ресурс!!!</a:t>
            </a:r>
          </a:p>
        </p:txBody>
      </p:sp>
      <p:sp>
        <p:nvSpPr>
          <p:cNvPr id="1026" name="AutoShape 2" descr="https://vospitatel-sada.ru/kartinki/2021/07/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https://avatars.mds.yandex.net/get-zen_doc/1716636/pub_5dc2ca1974f1bc00b25a98a7_5dc848f1af919452a14aad00/scale_2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348880"/>
            <a:ext cx="432048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РУФИНГ –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прогулки по крышам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394945" cy="292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8"/>
            <a:ext cx="433968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https://img-fotki.yandex.ru/get/4705/luminace.28/0_654f3_830940fc_X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1487"/>
            <a:ext cx="4392488" cy="2885865"/>
          </a:xfrm>
          <a:prstGeom prst="rect">
            <a:avLst/>
          </a:prstGeom>
          <a:noFill/>
        </p:spPr>
      </p:pic>
      <p:pic>
        <p:nvPicPr>
          <p:cNvPr id="6150" name="Picture 6" descr="https://na-dache.pro/uploads/posts/2021-11/1636419682_33-na-dache-pro-p-foto-na-krayu-doma-foto-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717031"/>
            <a:ext cx="4320480" cy="2838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348</Words>
  <Application>Microsoft Office PowerPoint</Application>
  <PresentationFormat>Экран (4:3)</PresentationFormat>
  <Paragraphs>29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25</cp:revision>
  <dcterms:created xsi:type="dcterms:W3CDTF">2022-05-23T19:22:43Z</dcterms:created>
  <dcterms:modified xsi:type="dcterms:W3CDTF">2022-05-25T09:49:39Z</dcterms:modified>
</cp:coreProperties>
</file>