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4" r:id="rId2"/>
    <p:sldId id="439" r:id="rId3"/>
  </p:sldIdLst>
  <p:sldSz cx="10691813" cy="7559675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3" userDrawn="1">
          <p15:clr>
            <a:srgbClr val="A4A3A4"/>
          </p15:clr>
        </p15:guide>
        <p15:guide id="2" pos="6407" userDrawn="1">
          <p15:clr>
            <a:srgbClr val="A4A3A4"/>
          </p15:clr>
        </p15:guide>
        <p15:guide id="3" orient="horz" pos="272" userDrawn="1">
          <p15:clr>
            <a:srgbClr val="A4A3A4"/>
          </p15:clr>
        </p15:guide>
        <p15:guide id="4" orient="horz" pos="4354" userDrawn="1">
          <p15:clr>
            <a:srgbClr val="A4A3A4"/>
          </p15:clr>
        </p15:guide>
        <p15:guide id="5" pos="334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рецкий Дмитрий Александрович" initials="КД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EB8"/>
    <a:srgbClr val="08508C"/>
    <a:srgbClr val="186EB7"/>
    <a:srgbClr val="0F5A99"/>
    <a:srgbClr val="5378F1"/>
    <a:srgbClr val="6EB3EC"/>
    <a:srgbClr val="00507C"/>
    <a:srgbClr val="DADADA"/>
    <a:srgbClr val="ECECE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64" autoAdjust="0"/>
    <p:restoredTop sz="94687" autoAdjust="0"/>
  </p:normalViewPr>
  <p:slideViewPr>
    <p:cSldViewPr snapToGrid="0">
      <p:cViewPr varScale="1">
        <p:scale>
          <a:sx n="57" d="100"/>
          <a:sy n="57" d="100"/>
        </p:scale>
        <p:origin x="1648" y="48"/>
      </p:cViewPr>
      <p:guideLst>
        <p:guide pos="283"/>
        <p:guide pos="6407"/>
        <p:guide orient="horz" pos="272"/>
        <p:guide orient="horz" pos="4354"/>
        <p:guide pos="3345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Центр Психологический" userId="68f441f3135ad4ae" providerId="LiveId" clId="{D7276A60-3199-44C1-BF26-A0B6DA1A654C}"/>
    <pc:docChg chg="delSld modSld">
      <pc:chgData name="Центр Психологический" userId="68f441f3135ad4ae" providerId="LiveId" clId="{D7276A60-3199-44C1-BF26-A0B6DA1A654C}" dt="2022-09-20T07:52:53.903" v="20" actId="20577"/>
      <pc:docMkLst>
        <pc:docMk/>
      </pc:docMkLst>
      <pc:sldChg chg="modSp mod">
        <pc:chgData name="Центр Психологический" userId="68f441f3135ad4ae" providerId="LiveId" clId="{D7276A60-3199-44C1-BF26-A0B6DA1A654C}" dt="2022-09-20T07:19:28.740" v="3" actId="20577"/>
        <pc:sldMkLst>
          <pc:docMk/>
          <pc:sldMk cId="456006670" sldId="405"/>
        </pc:sldMkLst>
        <pc:spChg chg="mod">
          <ac:chgData name="Центр Психологический" userId="68f441f3135ad4ae" providerId="LiveId" clId="{D7276A60-3199-44C1-BF26-A0B6DA1A654C}" dt="2022-09-20T07:19:28.740" v="3" actId="20577"/>
          <ac:spMkLst>
            <pc:docMk/>
            <pc:sldMk cId="456006670" sldId="405"/>
            <ac:spMk id="23" creationId="{00000000-0000-0000-0000-000000000000}"/>
          </ac:spMkLst>
        </pc:spChg>
      </pc:sldChg>
      <pc:sldChg chg="del">
        <pc:chgData name="Центр Психологический" userId="68f441f3135ad4ae" providerId="LiveId" clId="{D7276A60-3199-44C1-BF26-A0B6DA1A654C}" dt="2022-09-20T07:15:33.918" v="2" actId="2696"/>
        <pc:sldMkLst>
          <pc:docMk/>
          <pc:sldMk cId="1481803451" sldId="407"/>
        </pc:sldMkLst>
      </pc:sldChg>
      <pc:sldChg chg="del">
        <pc:chgData name="Центр Психологический" userId="68f441f3135ad4ae" providerId="LiveId" clId="{D7276A60-3199-44C1-BF26-A0B6DA1A654C}" dt="2022-09-20T07:15:23.493" v="1" actId="2696"/>
        <pc:sldMkLst>
          <pc:docMk/>
          <pc:sldMk cId="2077273733" sldId="414"/>
        </pc:sldMkLst>
      </pc:sldChg>
      <pc:sldChg chg="addSp modSp mod modAnim">
        <pc:chgData name="Центр Психологический" userId="68f441f3135ad4ae" providerId="LiveId" clId="{D7276A60-3199-44C1-BF26-A0B6DA1A654C}" dt="2022-09-20T07:52:53.903" v="20" actId="20577"/>
        <pc:sldMkLst>
          <pc:docMk/>
          <pc:sldMk cId="2906528385" sldId="425"/>
        </pc:sldMkLst>
        <pc:spChg chg="mod">
          <ac:chgData name="Центр Психологический" userId="68f441f3135ad4ae" providerId="LiveId" clId="{D7276A60-3199-44C1-BF26-A0B6DA1A654C}" dt="2022-09-20T07:52:53.903" v="20" actId="20577"/>
          <ac:spMkLst>
            <pc:docMk/>
            <pc:sldMk cId="2906528385" sldId="425"/>
            <ac:spMk id="9" creationId="{00000000-0000-0000-0000-000000000000}"/>
          </ac:spMkLst>
        </pc:spChg>
        <pc:picChg chg="add mod">
          <ac:chgData name="Центр Психологический" userId="68f441f3135ad4ae" providerId="LiveId" clId="{D7276A60-3199-44C1-BF26-A0B6DA1A654C}" dt="2022-09-20T07:52:38.869" v="17" actId="14100"/>
          <ac:picMkLst>
            <pc:docMk/>
            <pc:sldMk cId="2906528385" sldId="425"/>
            <ac:picMk id="5" creationId="{B530CA9E-FDFD-FD52-253F-1B125A38EB03}"/>
          </ac:picMkLst>
        </pc:picChg>
        <pc:picChg chg="mod">
          <ac:chgData name="Центр Психологический" userId="68f441f3135ad4ae" providerId="LiveId" clId="{D7276A60-3199-44C1-BF26-A0B6DA1A654C}" dt="2022-09-20T07:52:41.549" v="18" actId="14100"/>
          <ac:picMkLst>
            <pc:docMk/>
            <pc:sldMk cId="2906528385" sldId="425"/>
            <ac:picMk id="8" creationId="{6235A4A5-B962-5A58-E7C3-8173C275DD33}"/>
          </ac:picMkLst>
        </pc:picChg>
      </pc:sldChg>
      <pc:sldChg chg="del">
        <pc:chgData name="Центр Психологический" userId="68f441f3135ad4ae" providerId="LiveId" clId="{D7276A60-3199-44C1-BF26-A0B6DA1A654C}" dt="2022-09-20T07:15:15.166" v="0" actId="2696"/>
        <pc:sldMkLst>
          <pc:docMk/>
          <pc:sldMk cId="143908371" sldId="433"/>
        </pc:sldMkLst>
      </pc:sldChg>
      <pc:sldChg chg="mod modShow">
        <pc:chgData name="Центр Психологический" userId="68f441f3135ad4ae" providerId="LiveId" clId="{D7276A60-3199-44C1-BF26-A0B6DA1A654C}" dt="2022-09-20T07:25:38.437" v="5" actId="729"/>
        <pc:sldMkLst>
          <pc:docMk/>
          <pc:sldMk cId="1308826713" sldId="435"/>
        </pc:sldMkLst>
      </pc:sldChg>
      <pc:sldChg chg="del">
        <pc:chgData name="Центр Психологический" userId="68f441f3135ad4ae" providerId="LiveId" clId="{D7276A60-3199-44C1-BF26-A0B6DA1A654C}" dt="2022-09-20T07:23:55.917" v="4" actId="2696"/>
        <pc:sldMkLst>
          <pc:docMk/>
          <pc:sldMk cId="1186814715" sldId="438"/>
        </pc:sldMkLst>
      </pc:sldChg>
      <pc:sldChg chg="modSp mod">
        <pc:chgData name="Центр Психологический" userId="68f441f3135ad4ae" providerId="LiveId" clId="{D7276A60-3199-44C1-BF26-A0B6DA1A654C}" dt="2022-09-20T07:26:05.132" v="7" actId="20577"/>
        <pc:sldMkLst>
          <pc:docMk/>
          <pc:sldMk cId="3391704634" sldId="439"/>
        </pc:sldMkLst>
        <pc:spChg chg="mod">
          <ac:chgData name="Центр Психологический" userId="68f441f3135ad4ae" providerId="LiveId" clId="{D7276A60-3199-44C1-BF26-A0B6DA1A654C}" dt="2022-09-20T07:26:05.132" v="7" actId="20577"/>
          <ac:spMkLst>
            <pc:docMk/>
            <pc:sldMk cId="3391704634" sldId="439"/>
            <ac:spMk id="16" creationId="{1F4A1999-83C0-4096-AA1B-A81F168AA864}"/>
          </ac:spMkLst>
        </pc:spChg>
      </pc:sldChg>
    </pc:docChg>
  </pc:docChgLst>
  <pc:docChgLst>
    <pc:chgData name="Центр Психологический" userId="68f441f3135ad4ae" providerId="LiveId" clId="{4FDC5893-C484-44DD-A55F-6555978C1051}"/>
    <pc:docChg chg="undo redo custSel addSld delSld modSld sldOrd addSection delSection">
      <pc:chgData name="Центр Психологический" userId="68f441f3135ad4ae" providerId="LiveId" clId="{4FDC5893-C484-44DD-A55F-6555978C1051}" dt="2022-09-19T16:06:28.832" v="6200" actId="6549"/>
      <pc:docMkLst>
        <pc:docMk/>
      </pc:docMkLst>
      <pc:sldChg chg="addSp modSp mod">
        <pc:chgData name="Центр Психологический" userId="68f441f3135ad4ae" providerId="LiveId" clId="{4FDC5893-C484-44DD-A55F-6555978C1051}" dt="2022-09-19T14:21:38.327" v="3948" actId="20577"/>
        <pc:sldMkLst>
          <pc:docMk/>
          <pc:sldMk cId="3973469612" sldId="406"/>
        </pc:sldMkLst>
        <pc:spChg chg="mod">
          <ac:chgData name="Центр Психологический" userId="68f441f3135ad4ae" providerId="LiveId" clId="{4FDC5893-C484-44DD-A55F-6555978C1051}" dt="2022-09-19T13:21:14.117" v="2638" actId="14100"/>
          <ac:spMkLst>
            <pc:docMk/>
            <pc:sldMk cId="3973469612" sldId="406"/>
            <ac:spMk id="3" creationId="{F5F0F3BC-56FC-1895-0CA4-3E0DE2660D73}"/>
          </ac:spMkLst>
        </pc:spChg>
        <pc:spChg chg="add mod">
          <ac:chgData name="Центр Психологический" userId="68f441f3135ad4ae" providerId="LiveId" clId="{4FDC5893-C484-44DD-A55F-6555978C1051}" dt="2022-09-19T13:23:14.705" v="2685" actId="255"/>
          <ac:spMkLst>
            <pc:docMk/>
            <pc:sldMk cId="3973469612" sldId="406"/>
            <ac:spMk id="22" creationId="{B243028E-0A89-CA7B-7DB9-094C0DC6F35D}"/>
          </ac:spMkLst>
        </pc:spChg>
        <pc:spChg chg="mod">
          <ac:chgData name="Центр Психологический" userId="68f441f3135ad4ae" providerId="LiveId" clId="{4FDC5893-C484-44DD-A55F-6555978C1051}" dt="2022-09-19T14:21:38.327" v="3948" actId="20577"/>
          <ac:spMkLst>
            <pc:docMk/>
            <pc:sldMk cId="3973469612" sldId="406"/>
            <ac:spMk id="51" creationId="{1F4A1999-83C0-4096-AA1B-A81F168AA864}"/>
          </ac:spMkLst>
        </pc:spChg>
      </pc:sldChg>
      <pc:sldChg chg="del">
        <pc:chgData name="Центр Психологический" userId="68f441f3135ad4ae" providerId="LiveId" clId="{4FDC5893-C484-44DD-A55F-6555978C1051}" dt="2022-09-19T12:17:11.265" v="1629" actId="2696"/>
        <pc:sldMkLst>
          <pc:docMk/>
          <pc:sldMk cId="502718812" sldId="407"/>
        </pc:sldMkLst>
      </pc:sldChg>
      <pc:sldChg chg="modSp mod">
        <pc:chgData name="Центр Психологический" userId="68f441f3135ad4ae" providerId="LiveId" clId="{4FDC5893-C484-44DD-A55F-6555978C1051}" dt="2022-09-19T14:22:50.670" v="3963" actId="20577"/>
        <pc:sldMkLst>
          <pc:docMk/>
          <pc:sldMk cId="6346192" sldId="408"/>
        </pc:sldMkLst>
        <pc:spChg chg="mod">
          <ac:chgData name="Центр Психологический" userId="68f441f3135ad4ae" providerId="LiveId" clId="{4FDC5893-C484-44DD-A55F-6555978C1051}" dt="2022-09-19T14:22:50.670" v="3963" actId="20577"/>
          <ac:spMkLst>
            <pc:docMk/>
            <pc:sldMk cId="6346192" sldId="408"/>
            <ac:spMk id="107" creationId="{1F4A1999-83C0-4096-AA1B-A81F168AA864}"/>
          </ac:spMkLst>
        </pc:spChg>
      </pc:sldChg>
      <pc:sldChg chg="modSp mod">
        <pc:chgData name="Центр Психологический" userId="68f441f3135ad4ae" providerId="LiveId" clId="{4FDC5893-C484-44DD-A55F-6555978C1051}" dt="2022-09-19T14:19:30.208" v="3933" actId="20577"/>
        <pc:sldMkLst>
          <pc:docMk/>
          <pc:sldMk cId="2848749897" sldId="409"/>
        </pc:sldMkLst>
        <pc:spChg chg="mod">
          <ac:chgData name="Центр Психологический" userId="68f441f3135ad4ae" providerId="LiveId" clId="{4FDC5893-C484-44DD-A55F-6555978C1051}" dt="2022-09-19T14:19:30.208" v="3933" actId="20577"/>
          <ac:spMkLst>
            <pc:docMk/>
            <pc:sldMk cId="2848749897" sldId="409"/>
            <ac:spMk id="236" creationId="{1F4A1999-83C0-4096-AA1B-A81F168AA864}"/>
          </ac:spMkLst>
        </pc:spChg>
      </pc:sldChg>
      <pc:sldChg chg="modSp mod">
        <pc:chgData name="Центр Психологический" userId="68f441f3135ad4ae" providerId="LiveId" clId="{4FDC5893-C484-44DD-A55F-6555978C1051}" dt="2022-09-19T14:21:26.611" v="3946" actId="20577"/>
        <pc:sldMkLst>
          <pc:docMk/>
          <pc:sldMk cId="1339927614" sldId="412"/>
        </pc:sldMkLst>
        <pc:spChg chg="mod">
          <ac:chgData name="Центр Психологический" userId="68f441f3135ad4ae" providerId="LiveId" clId="{4FDC5893-C484-44DD-A55F-6555978C1051}" dt="2022-09-19T11:24:30.917" v="922" actId="20577"/>
          <ac:spMkLst>
            <pc:docMk/>
            <pc:sldMk cId="1339927614" sldId="412"/>
            <ac:spMk id="3" creationId="{53A8377C-C2A5-C5D1-CA61-6F80148AFAC6}"/>
          </ac:spMkLst>
        </pc:spChg>
        <pc:spChg chg="mod">
          <ac:chgData name="Центр Психологический" userId="68f441f3135ad4ae" providerId="LiveId" clId="{4FDC5893-C484-44DD-A55F-6555978C1051}" dt="2022-09-19T11:26:03.447" v="1025" actId="20577"/>
          <ac:spMkLst>
            <pc:docMk/>
            <pc:sldMk cId="1339927614" sldId="412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1:26:24.250" v="1026" actId="20577"/>
          <ac:spMkLst>
            <pc:docMk/>
            <pc:sldMk cId="1339927614" sldId="412"/>
            <ac:spMk id="27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4:21:26.611" v="3946" actId="20577"/>
          <ac:spMkLst>
            <pc:docMk/>
            <pc:sldMk cId="1339927614" sldId="412"/>
            <ac:spMk id="236" creationId="{1F4A1999-83C0-4096-AA1B-A81F168AA864}"/>
          </ac:spMkLst>
        </pc:spChg>
      </pc:sldChg>
      <pc:sldChg chg="modSp mod">
        <pc:chgData name="Центр Психологический" userId="68f441f3135ad4ae" providerId="LiveId" clId="{4FDC5893-C484-44DD-A55F-6555978C1051}" dt="2022-09-19T14:18:57.068" v="3929" actId="20577"/>
        <pc:sldMkLst>
          <pc:docMk/>
          <pc:sldMk cId="2874613410" sldId="415"/>
        </pc:sldMkLst>
        <pc:spChg chg="mod">
          <ac:chgData name="Центр Психологический" userId="68f441f3135ad4ae" providerId="LiveId" clId="{4FDC5893-C484-44DD-A55F-6555978C1051}" dt="2022-09-19T14:18:57.068" v="3929" actId="20577"/>
          <ac:spMkLst>
            <pc:docMk/>
            <pc:sldMk cId="2874613410" sldId="415"/>
            <ac:spMk id="107" creationId="{1F4A1999-83C0-4096-AA1B-A81F168AA864}"/>
          </ac:spMkLst>
        </pc:spChg>
      </pc:sldChg>
      <pc:sldChg chg="del">
        <pc:chgData name="Центр Психологический" userId="68f441f3135ad4ae" providerId="LiveId" clId="{4FDC5893-C484-44DD-A55F-6555978C1051}" dt="2022-09-19T13:17:46.876" v="2602" actId="2696"/>
        <pc:sldMkLst>
          <pc:docMk/>
          <pc:sldMk cId="1287939303" sldId="418"/>
        </pc:sldMkLst>
      </pc:sldChg>
      <pc:sldChg chg="addSp modSp mod">
        <pc:chgData name="Центр Психологический" userId="68f441f3135ad4ae" providerId="LiveId" clId="{4FDC5893-C484-44DD-A55F-6555978C1051}" dt="2022-09-19T14:22:28.293" v="3957" actId="20577"/>
        <pc:sldMkLst>
          <pc:docMk/>
          <pc:sldMk cId="1495142241" sldId="419"/>
        </pc:sldMkLst>
        <pc:spChg chg="add mod">
          <ac:chgData name="Центр Психологический" userId="68f441f3135ad4ae" providerId="LiveId" clId="{4FDC5893-C484-44DD-A55F-6555978C1051}" dt="2022-09-19T13:24:19.082" v="2690" actId="255"/>
          <ac:spMkLst>
            <pc:docMk/>
            <pc:sldMk cId="1495142241" sldId="419"/>
            <ac:spMk id="4" creationId="{0DF0ADD2-2B8D-AEAA-D91E-1FDBC2BD87AD}"/>
          </ac:spMkLst>
        </pc:spChg>
        <pc:spChg chg="mod">
          <ac:chgData name="Центр Психологический" userId="68f441f3135ad4ae" providerId="LiveId" clId="{4FDC5893-C484-44DD-A55F-6555978C1051}" dt="2022-09-19T13:23:46.808" v="2686"/>
          <ac:spMkLst>
            <pc:docMk/>
            <pc:sldMk cId="1495142241" sldId="419"/>
            <ac:spMk id="5" creationId="{67513DC0-CA9C-0D4B-B392-2BA61837D97E}"/>
          </ac:spMkLst>
        </pc:spChg>
        <pc:spChg chg="mod">
          <ac:chgData name="Центр Психологический" userId="68f441f3135ad4ae" providerId="LiveId" clId="{4FDC5893-C484-44DD-A55F-6555978C1051}" dt="2022-09-19T14:22:28.293" v="3957" actId="20577"/>
          <ac:spMkLst>
            <pc:docMk/>
            <pc:sldMk cId="1495142241" sldId="419"/>
            <ac:spMk id="236" creationId="{1F4A1999-83C0-4096-AA1B-A81F168AA864}"/>
          </ac:spMkLst>
        </pc:spChg>
      </pc:sldChg>
      <pc:sldChg chg="addSp modSp mod">
        <pc:chgData name="Центр Психологический" userId="68f441f3135ad4ae" providerId="LiveId" clId="{4FDC5893-C484-44DD-A55F-6555978C1051}" dt="2022-09-19T14:22:41.096" v="3961" actId="20577"/>
        <pc:sldMkLst>
          <pc:docMk/>
          <pc:sldMk cId="3737323248" sldId="420"/>
        </pc:sldMkLst>
        <pc:spChg chg="add mod">
          <ac:chgData name="Центр Психологический" userId="68f441f3135ad4ae" providerId="LiveId" clId="{4FDC5893-C484-44DD-A55F-6555978C1051}" dt="2022-09-19T13:24:50.130" v="2694" actId="255"/>
          <ac:spMkLst>
            <pc:docMk/>
            <pc:sldMk cId="3737323248" sldId="420"/>
            <ac:spMk id="4" creationId="{0574274B-8B78-32EB-0338-3A1112B5C7DA}"/>
          </ac:spMkLst>
        </pc:spChg>
        <pc:spChg chg="mod">
          <ac:chgData name="Центр Психологический" userId="68f441f3135ad4ae" providerId="LiveId" clId="{4FDC5893-C484-44DD-A55F-6555978C1051}" dt="2022-09-19T13:25:16.016" v="2695"/>
          <ac:spMkLst>
            <pc:docMk/>
            <pc:sldMk cId="3737323248" sldId="420"/>
            <ac:spMk id="5" creationId="{67513DC0-CA9C-0D4B-B392-2BA61837D97E}"/>
          </ac:spMkLst>
        </pc:spChg>
        <pc:spChg chg="mod">
          <ac:chgData name="Центр Психологический" userId="68f441f3135ad4ae" providerId="LiveId" clId="{4FDC5893-C484-44DD-A55F-6555978C1051}" dt="2022-09-19T14:22:41.096" v="3961" actId="20577"/>
          <ac:spMkLst>
            <pc:docMk/>
            <pc:sldMk cId="3737323248" sldId="420"/>
            <ac:spMk id="236" creationId="{1F4A1999-83C0-4096-AA1B-A81F168AA864}"/>
          </ac:spMkLst>
        </pc:spChg>
      </pc:sldChg>
      <pc:sldChg chg="delSp modSp mod">
        <pc:chgData name="Центр Психологический" userId="68f441f3135ad4ae" providerId="LiveId" clId="{4FDC5893-C484-44DD-A55F-6555978C1051}" dt="2022-09-19T14:19:53.357" v="3934" actId="20577"/>
        <pc:sldMkLst>
          <pc:docMk/>
          <pc:sldMk cId="875513981" sldId="421"/>
        </pc:sldMkLst>
        <pc:spChg chg="mod">
          <ac:chgData name="Центр Психологический" userId="68f441f3135ad4ae" providerId="LiveId" clId="{4FDC5893-C484-44DD-A55F-6555978C1051}" dt="2022-09-19T11:01:21.373" v="114" actId="14100"/>
          <ac:spMkLst>
            <pc:docMk/>
            <pc:sldMk cId="875513981" sldId="421"/>
            <ac:spMk id="3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0:58:15.682" v="41" actId="1076"/>
          <ac:spMkLst>
            <pc:docMk/>
            <pc:sldMk cId="875513981" sldId="421"/>
            <ac:spMk id="6" creationId="{8C198372-F38C-1093-67AF-3EE7135B599B}"/>
          </ac:spMkLst>
        </pc:spChg>
        <pc:spChg chg="mod">
          <ac:chgData name="Центр Психологический" userId="68f441f3135ad4ae" providerId="LiveId" clId="{4FDC5893-C484-44DD-A55F-6555978C1051}" dt="2022-09-19T11:27:07.195" v="1029" actId="20577"/>
          <ac:spMkLst>
            <pc:docMk/>
            <pc:sldMk cId="875513981" sldId="421"/>
            <ac:spMk id="9" creationId="{00000000-0000-0000-0000-000000000000}"/>
          </ac:spMkLst>
        </pc:spChg>
        <pc:spChg chg="del mod">
          <ac:chgData name="Центр Психологический" userId="68f441f3135ad4ae" providerId="LiveId" clId="{4FDC5893-C484-44DD-A55F-6555978C1051}" dt="2022-09-19T10:58:05.269" v="37" actId="21"/>
          <ac:spMkLst>
            <pc:docMk/>
            <pc:sldMk cId="875513981" sldId="421"/>
            <ac:spMk id="14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4:19:53.357" v="3934" actId="20577"/>
          <ac:spMkLst>
            <pc:docMk/>
            <pc:sldMk cId="875513981" sldId="421"/>
            <ac:spMk id="16" creationId="{1F4A1999-83C0-4096-AA1B-A81F168AA864}"/>
          </ac:spMkLst>
        </pc:spChg>
        <pc:spChg chg="del mod">
          <ac:chgData name="Центр Психологический" userId="68f441f3135ad4ae" providerId="LiveId" clId="{4FDC5893-C484-44DD-A55F-6555978C1051}" dt="2022-09-19T10:58:10.894" v="40"/>
          <ac:spMkLst>
            <pc:docMk/>
            <pc:sldMk cId="875513981" sldId="421"/>
            <ac:spMk id="28" creationId="{00000000-0000-0000-0000-000000000000}"/>
          </ac:spMkLst>
        </pc:spChg>
      </pc:sldChg>
      <pc:sldChg chg="addSp delSp modSp mod">
        <pc:chgData name="Центр Психологический" userId="68f441f3135ad4ae" providerId="LiveId" clId="{4FDC5893-C484-44DD-A55F-6555978C1051}" dt="2022-09-19T14:20:01.114" v="3935" actId="20577"/>
        <pc:sldMkLst>
          <pc:docMk/>
          <pc:sldMk cId="387811747" sldId="422"/>
        </pc:sldMkLst>
        <pc:spChg chg="mod">
          <ac:chgData name="Центр Психологический" userId="68f441f3135ad4ae" providerId="LiveId" clId="{4FDC5893-C484-44DD-A55F-6555978C1051}" dt="2022-09-19T11:20:51.422" v="869" actId="20577"/>
          <ac:spMkLst>
            <pc:docMk/>
            <pc:sldMk cId="387811747" sldId="422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4:20:01.114" v="3935" actId="20577"/>
          <ac:spMkLst>
            <pc:docMk/>
            <pc:sldMk cId="387811747" sldId="422"/>
            <ac:spMk id="16" creationId="{1F4A1999-83C0-4096-AA1B-A81F168AA864}"/>
          </ac:spMkLst>
        </pc:spChg>
        <pc:picChg chg="del mod">
          <ac:chgData name="Центр Психологический" userId="68f441f3135ad4ae" providerId="LiveId" clId="{4FDC5893-C484-44DD-A55F-6555978C1051}" dt="2022-09-19T11:21:16.217" v="870" actId="478"/>
          <ac:picMkLst>
            <pc:docMk/>
            <pc:sldMk cId="387811747" sldId="422"/>
            <ac:picMk id="8" creationId="{4ED8121D-7A3C-8259-E010-658D93745133}"/>
          </ac:picMkLst>
        </pc:picChg>
        <pc:picChg chg="add mod">
          <ac:chgData name="Центр Психологический" userId="68f441f3135ad4ae" providerId="LiveId" clId="{4FDC5893-C484-44DD-A55F-6555978C1051}" dt="2022-09-19T11:47:16.927" v="1180" actId="1076"/>
          <ac:picMkLst>
            <pc:docMk/>
            <pc:sldMk cId="387811747" sldId="422"/>
            <ac:picMk id="10" creationId="{3CDB9455-760A-A3CD-42DB-6DB042C2EF57}"/>
          </ac:picMkLst>
        </pc:picChg>
      </pc:sldChg>
      <pc:sldChg chg="addSp delSp modSp add mod">
        <pc:chgData name="Центр Психологический" userId="68f441f3135ad4ae" providerId="LiveId" clId="{4FDC5893-C484-44DD-A55F-6555978C1051}" dt="2022-09-19T14:20:21.171" v="3937" actId="20577"/>
        <pc:sldMkLst>
          <pc:docMk/>
          <pc:sldMk cId="3688430839" sldId="423"/>
        </pc:sldMkLst>
        <pc:spChg chg="del">
          <ac:chgData name="Центр Психологический" userId="68f441f3135ad4ae" providerId="LiveId" clId="{4FDC5893-C484-44DD-A55F-6555978C1051}" dt="2022-09-19T11:39:07.192" v="1152" actId="21"/>
          <ac:spMkLst>
            <pc:docMk/>
            <pc:sldMk cId="3688430839" sldId="423"/>
            <ac:spMk id="3" creationId="{00000000-0000-0000-0000-000000000000}"/>
          </ac:spMkLst>
        </pc:spChg>
        <pc:spChg chg="del">
          <ac:chgData name="Центр Психологический" userId="68f441f3135ad4ae" providerId="LiveId" clId="{4FDC5893-C484-44DD-A55F-6555978C1051}" dt="2022-09-19T11:38:58.432" v="1151" actId="21"/>
          <ac:spMkLst>
            <pc:docMk/>
            <pc:sldMk cId="3688430839" sldId="423"/>
            <ac:spMk id="6" creationId="{8C198372-F38C-1093-67AF-3EE7135B599B}"/>
          </ac:spMkLst>
        </pc:spChg>
        <pc:spChg chg="add del">
          <ac:chgData name="Центр Психологический" userId="68f441f3135ad4ae" providerId="LiveId" clId="{4FDC5893-C484-44DD-A55F-6555978C1051}" dt="2022-09-19T11:41:30.856" v="1162" actId="22"/>
          <ac:spMkLst>
            <pc:docMk/>
            <pc:sldMk cId="3688430839" sldId="423"/>
            <ac:spMk id="8" creationId="{433ADD2A-C343-E218-7ED3-B8C2635E6969}"/>
          </ac:spMkLst>
        </pc:spChg>
        <pc:spChg chg="mod">
          <ac:chgData name="Центр Психологический" userId="68f441f3135ad4ae" providerId="LiveId" clId="{4FDC5893-C484-44DD-A55F-6555978C1051}" dt="2022-09-19T11:40:36.539" v="1160" actId="20577"/>
          <ac:spMkLst>
            <pc:docMk/>
            <pc:sldMk cId="3688430839" sldId="423"/>
            <ac:spMk id="9" creationId="{00000000-0000-0000-0000-000000000000}"/>
          </ac:spMkLst>
        </pc:spChg>
        <pc:spChg chg="del">
          <ac:chgData name="Центр Психологический" userId="68f441f3135ad4ae" providerId="LiveId" clId="{4FDC5893-C484-44DD-A55F-6555978C1051}" dt="2022-09-19T11:39:11.104" v="1153" actId="21"/>
          <ac:spMkLst>
            <pc:docMk/>
            <pc:sldMk cId="3688430839" sldId="423"/>
            <ac:spMk id="12" creationId="{ACC854D1-CAEB-9FC0-39DB-C046521AEF31}"/>
          </ac:spMkLst>
        </pc:spChg>
        <pc:spChg chg="mod">
          <ac:chgData name="Центр Психологический" userId="68f441f3135ad4ae" providerId="LiveId" clId="{4FDC5893-C484-44DD-A55F-6555978C1051}" dt="2022-09-19T14:20:21.171" v="3937" actId="20577"/>
          <ac:spMkLst>
            <pc:docMk/>
            <pc:sldMk cId="3688430839" sldId="423"/>
            <ac:spMk id="16" creationId="{1F4A1999-83C0-4096-AA1B-A81F168AA864}"/>
          </ac:spMkLst>
        </pc:spChg>
        <pc:picChg chg="del">
          <ac:chgData name="Центр Психологический" userId="68f441f3135ad4ae" providerId="LiveId" clId="{4FDC5893-C484-44DD-A55F-6555978C1051}" dt="2022-09-19T11:41:35.569" v="1163" actId="478"/>
          <ac:picMkLst>
            <pc:docMk/>
            <pc:sldMk cId="3688430839" sldId="423"/>
            <ac:picMk id="10" creationId="{3CDB9455-760A-A3CD-42DB-6DB042C2EF57}"/>
          </ac:picMkLst>
        </pc:picChg>
        <pc:picChg chg="add del mod">
          <ac:chgData name="Центр Психологический" userId="68f441f3135ad4ae" providerId="LiveId" clId="{4FDC5893-C484-44DD-A55F-6555978C1051}" dt="2022-09-19T11:46:05.542" v="1169" actId="478"/>
          <ac:picMkLst>
            <pc:docMk/>
            <pc:sldMk cId="3688430839" sldId="423"/>
            <ac:picMk id="11" creationId="{9109B4F1-6BC8-C1FC-F79F-5FB29251CDA2}"/>
          </ac:picMkLst>
        </pc:picChg>
        <pc:picChg chg="add mod">
          <ac:chgData name="Центр Психологический" userId="68f441f3135ad4ae" providerId="LiveId" clId="{4FDC5893-C484-44DD-A55F-6555978C1051}" dt="2022-09-19T11:47:12.092" v="1179" actId="1076"/>
          <ac:picMkLst>
            <pc:docMk/>
            <pc:sldMk cId="3688430839" sldId="423"/>
            <ac:picMk id="14" creationId="{085C6AF0-7C70-64B0-5EA5-C0A937A50C5E}"/>
          </ac:picMkLst>
        </pc:picChg>
        <pc:picChg chg="add mod">
          <ac:chgData name="Центр Психологический" userId="68f441f3135ad4ae" providerId="LiveId" clId="{4FDC5893-C484-44DD-A55F-6555978C1051}" dt="2022-09-19T11:48:53.373" v="1188" actId="1076"/>
          <ac:picMkLst>
            <pc:docMk/>
            <pc:sldMk cId="3688430839" sldId="423"/>
            <ac:picMk id="17" creationId="{712CC5F2-5074-A8F3-513F-E9E8DEB9AA05}"/>
          </ac:picMkLst>
        </pc:picChg>
      </pc:sldChg>
      <pc:sldChg chg="addSp modSp add mod">
        <pc:chgData name="Центр Психологический" userId="68f441f3135ad4ae" providerId="LiveId" clId="{4FDC5893-C484-44DD-A55F-6555978C1051}" dt="2022-09-19T14:20:42.845" v="3939" actId="20577"/>
        <pc:sldMkLst>
          <pc:docMk/>
          <pc:sldMk cId="1294309281" sldId="424"/>
        </pc:sldMkLst>
        <pc:spChg chg="add mod">
          <ac:chgData name="Центр Психологический" userId="68f441f3135ad4ae" providerId="LiveId" clId="{4FDC5893-C484-44DD-A55F-6555978C1051}" dt="2022-09-19T13:38:11.404" v="2764"/>
          <ac:spMkLst>
            <pc:docMk/>
            <pc:sldMk cId="1294309281" sldId="424"/>
            <ac:spMk id="3" creationId="{6F5C520F-C8F9-3606-A8C2-BAFB8642730F}"/>
          </ac:spMkLst>
        </pc:spChg>
        <pc:spChg chg="add mod">
          <ac:chgData name="Центр Психологический" userId="68f441f3135ad4ae" providerId="LiveId" clId="{4FDC5893-C484-44DD-A55F-6555978C1051}" dt="2022-09-19T13:45:42.036" v="2949" actId="207"/>
          <ac:spMkLst>
            <pc:docMk/>
            <pc:sldMk cId="1294309281" sldId="424"/>
            <ac:spMk id="6" creationId="{2AB5A613-36A1-A1F6-035A-4D4A473A677D}"/>
          </ac:spMkLst>
        </pc:spChg>
        <pc:spChg chg="mod">
          <ac:chgData name="Центр Психологический" userId="68f441f3135ad4ae" providerId="LiveId" clId="{4FDC5893-C484-44DD-A55F-6555978C1051}" dt="2022-09-19T13:58:13.812" v="3399" actId="20577"/>
          <ac:spMkLst>
            <pc:docMk/>
            <pc:sldMk cId="1294309281" sldId="424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4:20:42.845" v="3939" actId="20577"/>
          <ac:spMkLst>
            <pc:docMk/>
            <pc:sldMk cId="1294309281" sldId="424"/>
            <ac:spMk id="16" creationId="{1F4A1999-83C0-4096-AA1B-A81F168AA864}"/>
          </ac:spMkLst>
        </pc:spChg>
      </pc:sldChg>
      <pc:sldChg chg="addSp delSp modSp add mod">
        <pc:chgData name="Центр Психологический" userId="68f441f3135ad4ae" providerId="LiveId" clId="{4FDC5893-C484-44DD-A55F-6555978C1051}" dt="2022-09-19T14:20:09.755" v="3936" actId="20577"/>
        <pc:sldMkLst>
          <pc:docMk/>
          <pc:sldMk cId="2906528385" sldId="425"/>
        </pc:sldMkLst>
        <pc:spChg chg="mod">
          <ac:chgData name="Центр Психологический" userId="68f441f3135ad4ae" providerId="LiveId" clId="{4FDC5893-C484-44DD-A55F-6555978C1051}" dt="2022-09-19T13:14:31.508" v="2601" actId="207"/>
          <ac:spMkLst>
            <pc:docMk/>
            <pc:sldMk cId="2906528385" sldId="425"/>
            <ac:spMk id="3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3:37:48.219" v="2763" actId="14100"/>
          <ac:spMkLst>
            <pc:docMk/>
            <pc:sldMk cId="2906528385" sldId="425"/>
            <ac:spMk id="6" creationId="{8C198372-F38C-1093-67AF-3EE7135B599B}"/>
          </ac:spMkLst>
        </pc:spChg>
        <pc:spChg chg="mod">
          <ac:chgData name="Центр Психологический" userId="68f441f3135ad4ae" providerId="LiveId" clId="{4FDC5893-C484-44DD-A55F-6555978C1051}" dt="2022-09-19T12:41:46.244" v="2363" actId="14100"/>
          <ac:spMkLst>
            <pc:docMk/>
            <pc:sldMk cId="2906528385" sldId="425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2:44:57.688" v="2499" actId="14100"/>
          <ac:spMkLst>
            <pc:docMk/>
            <pc:sldMk cId="2906528385" sldId="425"/>
            <ac:spMk id="12" creationId="{ACC854D1-CAEB-9FC0-39DB-C046521AEF31}"/>
          </ac:spMkLst>
        </pc:spChg>
        <pc:spChg chg="mod">
          <ac:chgData name="Центр Психологический" userId="68f441f3135ad4ae" providerId="LiveId" clId="{4FDC5893-C484-44DD-A55F-6555978C1051}" dt="2022-09-19T14:20:09.755" v="3936" actId="20577"/>
          <ac:spMkLst>
            <pc:docMk/>
            <pc:sldMk cId="2906528385" sldId="425"/>
            <ac:spMk id="16" creationId="{1F4A1999-83C0-4096-AA1B-A81F168AA864}"/>
          </ac:spMkLst>
        </pc:spChg>
        <pc:picChg chg="add mod">
          <ac:chgData name="Центр Психологический" userId="68f441f3135ad4ae" providerId="LiveId" clId="{4FDC5893-C484-44DD-A55F-6555978C1051}" dt="2022-09-19T12:45:51.360" v="2509" actId="1076"/>
          <ac:picMkLst>
            <pc:docMk/>
            <pc:sldMk cId="2906528385" sldId="425"/>
            <ac:picMk id="8" creationId="{6235A4A5-B962-5A58-E7C3-8173C275DD33}"/>
          </ac:picMkLst>
        </pc:picChg>
        <pc:picChg chg="del">
          <ac:chgData name="Центр Психологический" userId="68f441f3135ad4ae" providerId="LiveId" clId="{4FDC5893-C484-44DD-A55F-6555978C1051}" dt="2022-09-19T12:45:08.984" v="2501" actId="478"/>
          <ac:picMkLst>
            <pc:docMk/>
            <pc:sldMk cId="2906528385" sldId="425"/>
            <ac:picMk id="10" creationId="{3CDB9455-760A-A3CD-42DB-6DB042C2EF57}"/>
          </ac:picMkLst>
        </pc:picChg>
      </pc:sldChg>
      <pc:sldChg chg="addSp delSp modSp mod">
        <pc:chgData name="Центр Психологический" userId="68f441f3135ad4ae" providerId="LiveId" clId="{4FDC5893-C484-44DD-A55F-6555978C1051}" dt="2022-09-19T14:25:06.094" v="4017" actId="20577"/>
        <pc:sldMkLst>
          <pc:docMk/>
          <pc:sldMk cId="2335528820" sldId="426"/>
        </pc:sldMkLst>
        <pc:spChg chg="mod">
          <ac:chgData name="Центр Психологический" userId="68f441f3135ad4ae" providerId="LiveId" clId="{4FDC5893-C484-44DD-A55F-6555978C1051}" dt="2022-09-19T14:16:22.484" v="3913"/>
          <ac:spMkLst>
            <pc:docMk/>
            <pc:sldMk cId="2335528820" sldId="426"/>
            <ac:spMk id="4" creationId="{A657DA81-CCC5-8DEF-9C63-8EA89A5B89D2}"/>
          </ac:spMkLst>
        </pc:spChg>
        <pc:spChg chg="mod">
          <ac:chgData name="Центр Психологический" userId="68f441f3135ad4ae" providerId="LiveId" clId="{4FDC5893-C484-44DD-A55F-6555978C1051}" dt="2022-09-19T14:25:06.094" v="4017" actId="20577"/>
          <ac:spMkLst>
            <pc:docMk/>
            <pc:sldMk cId="2335528820" sldId="426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4:18:43.205" v="3925" actId="20577"/>
          <ac:spMkLst>
            <pc:docMk/>
            <pc:sldMk cId="2335528820" sldId="426"/>
            <ac:spMk id="16" creationId="{1F4A1999-83C0-4096-AA1B-A81F168AA864}"/>
          </ac:spMkLst>
        </pc:spChg>
        <pc:picChg chg="add mod">
          <ac:chgData name="Центр Психологический" userId="68f441f3135ad4ae" providerId="LiveId" clId="{4FDC5893-C484-44DD-A55F-6555978C1051}" dt="2022-09-19T14:16:51.653" v="3917" actId="1076"/>
          <ac:picMkLst>
            <pc:docMk/>
            <pc:sldMk cId="2335528820" sldId="426"/>
            <ac:picMk id="5" creationId="{95249D6D-60E1-1064-B499-DAD3B99A7221}"/>
          </ac:picMkLst>
        </pc:picChg>
        <pc:picChg chg="add del mod">
          <ac:chgData name="Центр Психологический" userId="68f441f3135ad4ae" providerId="LiveId" clId="{4FDC5893-C484-44DD-A55F-6555978C1051}" dt="2022-09-19T13:46:09.009" v="2950" actId="478"/>
          <ac:picMkLst>
            <pc:docMk/>
            <pc:sldMk cId="2335528820" sldId="426"/>
            <ac:picMk id="5" creationId="{9FB3F555-060C-F1CE-0368-1B162DA6F86E}"/>
          </ac:picMkLst>
        </pc:picChg>
        <pc:picChg chg="add del mod">
          <ac:chgData name="Центр Психологический" userId="68f441f3135ad4ae" providerId="LiveId" clId="{4FDC5893-C484-44DD-A55F-6555978C1051}" dt="2022-09-19T14:16:06.402" v="3912" actId="478"/>
          <ac:picMkLst>
            <pc:docMk/>
            <pc:sldMk cId="2335528820" sldId="426"/>
            <ac:picMk id="8" creationId="{FCE3F527-58E2-3CF4-34D8-1E4515F8C95A}"/>
          </ac:picMkLst>
        </pc:picChg>
        <pc:picChg chg="del">
          <ac:chgData name="Центр Психологический" userId="68f441f3135ad4ae" providerId="LiveId" clId="{4FDC5893-C484-44DD-A55F-6555978C1051}" dt="2022-09-19T13:26:53.709" v="2696" actId="478"/>
          <ac:picMkLst>
            <pc:docMk/>
            <pc:sldMk cId="2335528820" sldId="426"/>
            <ac:picMk id="14" creationId="{085C6AF0-7C70-64B0-5EA5-C0A937A50C5E}"/>
          </ac:picMkLst>
        </pc:picChg>
        <pc:picChg chg="del">
          <ac:chgData name="Центр Психологический" userId="68f441f3135ad4ae" providerId="LiveId" clId="{4FDC5893-C484-44DD-A55F-6555978C1051}" dt="2022-09-19T13:26:54.981" v="2697" actId="478"/>
          <ac:picMkLst>
            <pc:docMk/>
            <pc:sldMk cId="2335528820" sldId="426"/>
            <ac:picMk id="17" creationId="{712CC5F2-5074-A8F3-513F-E9E8DEB9AA05}"/>
          </ac:picMkLst>
        </pc:picChg>
      </pc:sldChg>
      <pc:sldChg chg="add del">
        <pc:chgData name="Центр Психологический" userId="68f441f3135ad4ae" providerId="LiveId" clId="{4FDC5893-C484-44DD-A55F-6555978C1051}" dt="2022-09-19T13:19:25.181" v="2606" actId="2696"/>
        <pc:sldMkLst>
          <pc:docMk/>
          <pc:sldMk cId="3514468948" sldId="426"/>
        </pc:sldMkLst>
      </pc:sldChg>
      <pc:sldChg chg="addSp delSp modSp add mod ord">
        <pc:chgData name="Центр Психологический" userId="68f441f3135ad4ae" providerId="LiveId" clId="{4FDC5893-C484-44DD-A55F-6555978C1051}" dt="2022-09-19T15:26:36.418" v="5875"/>
        <pc:sldMkLst>
          <pc:docMk/>
          <pc:sldMk cId="791993583" sldId="427"/>
        </pc:sldMkLst>
        <pc:spChg chg="mod">
          <ac:chgData name="Центр Психологический" userId="68f441f3135ad4ae" providerId="LiveId" clId="{4FDC5893-C484-44DD-A55F-6555978C1051}" dt="2022-09-19T14:49:00.690" v="5105" actId="2711"/>
          <ac:spMkLst>
            <pc:docMk/>
            <pc:sldMk cId="791993583" sldId="427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4:23:26.205" v="3968" actId="20577"/>
          <ac:spMkLst>
            <pc:docMk/>
            <pc:sldMk cId="791993583" sldId="427"/>
            <ac:spMk id="16" creationId="{1F4A1999-83C0-4096-AA1B-A81F168AA864}"/>
          </ac:spMkLst>
        </pc:spChg>
        <pc:picChg chg="add mod">
          <ac:chgData name="Центр Психологический" userId="68f441f3135ad4ae" providerId="LiveId" clId="{4FDC5893-C484-44DD-A55F-6555978C1051}" dt="2022-09-19T14:47:41.327" v="5102" actId="1076"/>
          <ac:picMkLst>
            <pc:docMk/>
            <pc:sldMk cId="791993583" sldId="427"/>
            <ac:picMk id="5" creationId="{0339DAFF-2F67-7F83-6DEB-8B0E03E3224D}"/>
          </ac:picMkLst>
        </pc:picChg>
        <pc:picChg chg="del">
          <ac:chgData name="Центр Психологический" userId="68f441f3135ad4ae" providerId="LiveId" clId="{4FDC5893-C484-44DD-A55F-6555978C1051}" dt="2022-09-19T14:25:29.991" v="4018" actId="478"/>
          <ac:picMkLst>
            <pc:docMk/>
            <pc:sldMk cId="791993583" sldId="427"/>
            <ac:picMk id="8" creationId="{FCE3F527-58E2-3CF4-34D8-1E4515F8C95A}"/>
          </ac:picMkLst>
        </pc:picChg>
      </pc:sldChg>
      <pc:sldChg chg="addSp delSp modSp add mod">
        <pc:chgData name="Центр Психологический" userId="68f441f3135ad4ae" providerId="LiveId" clId="{4FDC5893-C484-44DD-A55F-6555978C1051}" dt="2022-09-19T15:11:10.408" v="5578" actId="1076"/>
        <pc:sldMkLst>
          <pc:docMk/>
          <pc:sldMk cId="2289981598" sldId="428"/>
        </pc:sldMkLst>
        <pc:spChg chg="mod">
          <ac:chgData name="Центр Психологический" userId="68f441f3135ad4ae" providerId="LiveId" clId="{4FDC5893-C484-44DD-A55F-6555978C1051}" dt="2022-09-19T15:09:13.584" v="5572" actId="6549"/>
          <ac:spMkLst>
            <pc:docMk/>
            <pc:sldMk cId="2289981598" sldId="428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4:23:15.435" v="3966" actId="20577"/>
          <ac:spMkLst>
            <pc:docMk/>
            <pc:sldMk cId="2289981598" sldId="428"/>
            <ac:spMk id="16" creationId="{1F4A1999-83C0-4096-AA1B-A81F168AA864}"/>
          </ac:spMkLst>
        </pc:spChg>
        <pc:picChg chg="del">
          <ac:chgData name="Центр Психологический" userId="68f441f3135ad4ae" providerId="LiveId" clId="{4FDC5893-C484-44DD-A55F-6555978C1051}" dt="2022-09-19T15:10:52.807" v="5574" actId="478"/>
          <ac:picMkLst>
            <pc:docMk/>
            <pc:sldMk cId="2289981598" sldId="428"/>
            <ac:picMk id="8" creationId="{FCE3F527-58E2-3CF4-34D8-1E4515F8C95A}"/>
          </ac:picMkLst>
        </pc:picChg>
        <pc:picChg chg="add mod">
          <ac:chgData name="Центр Психологический" userId="68f441f3135ad4ae" providerId="LiveId" clId="{4FDC5893-C484-44DD-A55F-6555978C1051}" dt="2022-09-19T15:11:10.408" v="5578" actId="1076"/>
          <ac:picMkLst>
            <pc:docMk/>
            <pc:sldMk cId="2289981598" sldId="428"/>
            <ac:picMk id="1026" creationId="{279F4C14-A2E8-CB5A-060D-E6E712C36162}"/>
          </ac:picMkLst>
        </pc:picChg>
      </pc:sldChg>
      <pc:sldChg chg="addSp delSp modSp add mod">
        <pc:chgData name="Центр Психологический" userId="68f441f3135ad4ae" providerId="LiveId" clId="{4FDC5893-C484-44DD-A55F-6555978C1051}" dt="2022-09-19T15:26:53.725" v="5877" actId="20577"/>
        <pc:sldMkLst>
          <pc:docMk/>
          <pc:sldMk cId="801512820" sldId="429"/>
        </pc:sldMkLst>
        <pc:spChg chg="mod">
          <ac:chgData name="Центр Психологический" userId="68f441f3135ad4ae" providerId="LiveId" clId="{4FDC5893-C484-44DD-A55F-6555978C1051}" dt="2022-09-19T15:23:34.387" v="5868" actId="948"/>
          <ac:spMkLst>
            <pc:docMk/>
            <pc:sldMk cId="801512820" sldId="429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5:26:53.725" v="5877" actId="20577"/>
          <ac:spMkLst>
            <pc:docMk/>
            <pc:sldMk cId="801512820" sldId="429"/>
            <ac:spMk id="16" creationId="{1F4A1999-83C0-4096-AA1B-A81F168AA864}"/>
          </ac:spMkLst>
        </pc:spChg>
        <pc:picChg chg="del">
          <ac:chgData name="Центр Психологический" userId="68f441f3135ad4ae" providerId="LiveId" clId="{4FDC5893-C484-44DD-A55F-6555978C1051}" dt="2022-09-19T15:23:39.297" v="5869" actId="478"/>
          <ac:picMkLst>
            <pc:docMk/>
            <pc:sldMk cId="801512820" sldId="429"/>
            <ac:picMk id="8" creationId="{FCE3F527-58E2-3CF4-34D8-1E4515F8C95A}"/>
          </ac:picMkLst>
        </pc:picChg>
        <pc:picChg chg="add mod">
          <ac:chgData name="Центр Психологический" userId="68f441f3135ad4ae" providerId="LiveId" clId="{4FDC5893-C484-44DD-A55F-6555978C1051}" dt="2022-09-19T15:24:02.841" v="5873" actId="14100"/>
          <ac:picMkLst>
            <pc:docMk/>
            <pc:sldMk cId="801512820" sldId="429"/>
            <ac:picMk id="2050" creationId="{73C0D4EF-BB62-4B23-01ED-BEE1CF2C9D33}"/>
          </ac:picMkLst>
        </pc:picChg>
      </pc:sldChg>
      <pc:sldChg chg="modSp add mod">
        <pc:chgData name="Центр Психологический" userId="68f441f3135ad4ae" providerId="LiveId" clId="{4FDC5893-C484-44DD-A55F-6555978C1051}" dt="2022-09-19T15:54:02.944" v="6126" actId="20577"/>
        <pc:sldMkLst>
          <pc:docMk/>
          <pc:sldMk cId="2157963006" sldId="430"/>
        </pc:sldMkLst>
        <pc:spChg chg="mod">
          <ac:chgData name="Центр Психологический" userId="68f441f3135ad4ae" providerId="LiveId" clId="{4FDC5893-C484-44DD-A55F-6555978C1051}" dt="2022-09-19T15:32:15.391" v="6025" actId="6549"/>
          <ac:spMkLst>
            <pc:docMk/>
            <pc:sldMk cId="2157963006" sldId="430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5:54:02.944" v="6126" actId="20577"/>
          <ac:spMkLst>
            <pc:docMk/>
            <pc:sldMk cId="2157963006" sldId="430"/>
            <ac:spMk id="16" creationId="{1F4A1999-83C0-4096-AA1B-A81F168AA864}"/>
          </ac:spMkLst>
        </pc:spChg>
      </pc:sldChg>
      <pc:sldChg chg="addSp delSp modSp add mod delAnim modAnim">
        <pc:chgData name="Центр Психологический" userId="68f441f3135ad4ae" providerId="LiveId" clId="{4FDC5893-C484-44DD-A55F-6555978C1051}" dt="2022-09-19T16:02:19.585" v="6155" actId="20577"/>
        <pc:sldMkLst>
          <pc:docMk/>
          <pc:sldMk cId="4168577873" sldId="431"/>
        </pc:sldMkLst>
        <pc:spChg chg="mod">
          <ac:chgData name="Центр Психологический" userId="68f441f3135ad4ae" providerId="LiveId" clId="{4FDC5893-C484-44DD-A55F-6555978C1051}" dt="2022-09-19T15:38:36.454" v="6103" actId="20577"/>
          <ac:spMkLst>
            <pc:docMk/>
            <pc:sldMk cId="4168577873" sldId="431"/>
            <ac:spMk id="4" creationId="{A657DA81-CCC5-8DEF-9C63-8EA89A5B89D2}"/>
          </ac:spMkLst>
        </pc:spChg>
        <pc:spChg chg="mod">
          <ac:chgData name="Центр Психологический" userId="68f441f3135ad4ae" providerId="LiveId" clId="{4FDC5893-C484-44DD-A55F-6555978C1051}" dt="2022-09-19T16:02:19.585" v="6155" actId="20577"/>
          <ac:spMkLst>
            <pc:docMk/>
            <pc:sldMk cId="4168577873" sldId="431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5:54:22.989" v="6130" actId="20577"/>
          <ac:spMkLst>
            <pc:docMk/>
            <pc:sldMk cId="4168577873" sldId="431"/>
            <ac:spMk id="16" creationId="{1F4A1999-83C0-4096-AA1B-A81F168AA864}"/>
          </ac:spMkLst>
        </pc:spChg>
        <pc:picChg chg="add del mod">
          <ac:chgData name="Центр Психологический" userId="68f441f3135ad4ae" providerId="LiveId" clId="{4FDC5893-C484-44DD-A55F-6555978C1051}" dt="2022-09-19T16:00:58.959" v="6152" actId="478"/>
          <ac:picMkLst>
            <pc:docMk/>
            <pc:sldMk cId="4168577873" sldId="431"/>
            <ac:picMk id="3" creationId="{424A6585-9306-B50F-1265-98923EE9EA66}"/>
          </ac:picMkLst>
        </pc:picChg>
        <pc:picChg chg="add mod">
          <ac:chgData name="Центр Психологический" userId="68f441f3135ad4ae" providerId="LiveId" clId="{4FDC5893-C484-44DD-A55F-6555978C1051}" dt="2022-09-19T16:01:49.475" v="6154" actId="1076"/>
          <ac:picMkLst>
            <pc:docMk/>
            <pc:sldMk cId="4168577873" sldId="431"/>
            <ac:picMk id="5" creationId="{0046EAE5-6B5B-231B-EC44-CD64D4838006}"/>
          </ac:picMkLst>
        </pc:picChg>
        <pc:picChg chg="del">
          <ac:chgData name="Центр Психологический" userId="68f441f3135ad4ae" providerId="LiveId" clId="{4FDC5893-C484-44DD-A55F-6555978C1051}" dt="2022-09-19T15:33:15.004" v="6027" actId="478"/>
          <ac:picMkLst>
            <pc:docMk/>
            <pc:sldMk cId="4168577873" sldId="431"/>
            <ac:picMk id="8" creationId="{FCE3F527-58E2-3CF4-34D8-1E4515F8C95A}"/>
          </ac:picMkLst>
        </pc:picChg>
        <pc:picChg chg="add mod">
          <ac:chgData name="Центр Психологический" userId="68f441f3135ad4ae" providerId="LiveId" clId="{4FDC5893-C484-44DD-A55F-6555978C1051}" dt="2022-09-19T15:40:35.466" v="6106" actId="1076"/>
          <ac:picMkLst>
            <pc:docMk/>
            <pc:sldMk cId="4168577873" sldId="431"/>
            <ac:picMk id="3074" creationId="{438AE243-BCA9-7E47-0DDB-431C5DB28160}"/>
          </ac:picMkLst>
        </pc:picChg>
      </pc:sldChg>
      <pc:sldChg chg="addSp modSp add mod ord modAnim">
        <pc:chgData name="Центр Психологический" userId="68f441f3135ad4ae" providerId="LiveId" clId="{4FDC5893-C484-44DD-A55F-6555978C1051}" dt="2022-09-19T15:58:06.856" v="6140" actId="20577"/>
        <pc:sldMkLst>
          <pc:docMk/>
          <pc:sldMk cId="1105161965" sldId="432"/>
        </pc:sldMkLst>
        <pc:spChg chg="mod">
          <ac:chgData name="Центр Психологический" userId="68f441f3135ad4ae" providerId="LiveId" clId="{4FDC5893-C484-44DD-A55F-6555978C1051}" dt="2022-09-19T15:46:16.605" v="6121" actId="14100"/>
          <ac:spMkLst>
            <pc:docMk/>
            <pc:sldMk cId="1105161965" sldId="432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5:58:06.856" v="6140" actId="20577"/>
          <ac:spMkLst>
            <pc:docMk/>
            <pc:sldMk cId="1105161965" sldId="432"/>
            <ac:spMk id="16" creationId="{1F4A1999-83C0-4096-AA1B-A81F168AA864}"/>
          </ac:spMkLst>
        </pc:spChg>
        <pc:picChg chg="add mod">
          <ac:chgData name="Центр Психологический" userId="68f441f3135ad4ae" providerId="LiveId" clId="{4FDC5893-C484-44DD-A55F-6555978C1051}" dt="2022-09-19T15:52:35.338" v="6122" actId="1076"/>
          <ac:picMkLst>
            <pc:docMk/>
            <pc:sldMk cId="1105161965" sldId="432"/>
            <ac:picMk id="3" creationId="{D87C5139-3979-7743-9812-7B64288F5A85}"/>
          </ac:picMkLst>
        </pc:picChg>
      </pc:sldChg>
      <pc:sldChg chg="delSp modSp add mod delAnim">
        <pc:chgData name="Центр Психологический" userId="68f441f3135ad4ae" providerId="LiveId" clId="{4FDC5893-C484-44DD-A55F-6555978C1051}" dt="2022-09-19T16:06:28.832" v="6200" actId="6549"/>
        <pc:sldMkLst>
          <pc:docMk/>
          <pc:sldMk cId="143908371" sldId="433"/>
        </pc:sldMkLst>
        <pc:spChg chg="mod">
          <ac:chgData name="Центр Психологический" userId="68f441f3135ad4ae" providerId="LiveId" clId="{4FDC5893-C484-44DD-A55F-6555978C1051}" dt="2022-09-19T16:04:14.330" v="6173" actId="20577"/>
          <ac:spMkLst>
            <pc:docMk/>
            <pc:sldMk cId="143908371" sldId="433"/>
            <ac:spMk id="4" creationId="{A657DA81-CCC5-8DEF-9C63-8EA89A5B89D2}"/>
          </ac:spMkLst>
        </pc:spChg>
        <pc:spChg chg="mod">
          <ac:chgData name="Центр Психологический" userId="68f441f3135ad4ae" providerId="LiveId" clId="{4FDC5893-C484-44DD-A55F-6555978C1051}" dt="2022-09-19T16:06:28.832" v="6200" actId="6549"/>
          <ac:spMkLst>
            <pc:docMk/>
            <pc:sldMk cId="143908371" sldId="433"/>
            <ac:spMk id="9" creationId="{00000000-0000-0000-0000-000000000000}"/>
          </ac:spMkLst>
        </pc:spChg>
        <pc:spChg chg="mod">
          <ac:chgData name="Центр Психологический" userId="68f441f3135ad4ae" providerId="LiveId" clId="{4FDC5893-C484-44DD-A55F-6555978C1051}" dt="2022-09-19T16:03:58.069" v="6158" actId="20577"/>
          <ac:spMkLst>
            <pc:docMk/>
            <pc:sldMk cId="143908371" sldId="433"/>
            <ac:spMk id="16" creationId="{1F4A1999-83C0-4096-AA1B-A81F168AA864}"/>
          </ac:spMkLst>
        </pc:spChg>
        <pc:picChg chg="del">
          <ac:chgData name="Центр Психологический" userId="68f441f3135ad4ae" providerId="LiveId" clId="{4FDC5893-C484-44DD-A55F-6555978C1051}" dt="2022-09-19T16:06:01.977" v="6188" actId="478"/>
          <ac:picMkLst>
            <pc:docMk/>
            <pc:sldMk cId="143908371" sldId="433"/>
            <ac:picMk id="5" creationId="{0046EAE5-6B5B-231B-EC44-CD64D4838006}"/>
          </ac:picMkLst>
        </pc:picChg>
        <pc:picChg chg="del">
          <ac:chgData name="Центр Психологический" userId="68f441f3135ad4ae" providerId="LiveId" clId="{4FDC5893-C484-44DD-A55F-6555978C1051}" dt="2022-09-19T16:04:18.660" v="6174" actId="478"/>
          <ac:picMkLst>
            <pc:docMk/>
            <pc:sldMk cId="143908371" sldId="433"/>
            <ac:picMk id="3074" creationId="{438AE243-BCA9-7E47-0DDB-431C5DB28160}"/>
          </ac:picMkLst>
        </pc:picChg>
      </pc:sldChg>
    </pc:docChg>
  </pc:docChgLst>
  <pc:docChgLst>
    <pc:chgData name="Центр Психологический" userId="68f441f3135ad4ae" providerId="LiveId" clId="{3EAED61C-9086-4DCA-B0A5-75266EA6274E}"/>
    <pc:docChg chg="undo custSel addSld delSld modSld">
      <pc:chgData name="Центр Психологический" userId="68f441f3135ad4ae" providerId="LiveId" clId="{3EAED61C-9086-4DCA-B0A5-75266EA6274E}" dt="2022-09-29T11:15:48.666" v="537" actId="255"/>
      <pc:docMkLst>
        <pc:docMk/>
      </pc:docMkLst>
      <pc:sldChg chg="addSp delSp modSp mod">
        <pc:chgData name="Центр Психологический" userId="68f441f3135ad4ae" providerId="LiveId" clId="{3EAED61C-9086-4DCA-B0A5-75266EA6274E}" dt="2022-09-29T11:15:48.666" v="537" actId="255"/>
        <pc:sldMkLst>
          <pc:docMk/>
          <pc:sldMk cId="1217212485" sldId="404"/>
        </pc:sldMkLst>
        <pc:spChg chg="mod">
          <ac:chgData name="Центр Психологический" userId="68f441f3135ad4ae" providerId="LiveId" clId="{3EAED61C-9086-4DCA-B0A5-75266EA6274E}" dt="2022-09-29T10:58:32.443" v="94" actId="207"/>
          <ac:spMkLst>
            <pc:docMk/>
            <pc:sldMk cId="1217212485" sldId="404"/>
            <ac:spMk id="3" creationId="{70163328-A340-90FC-768E-A4E1FD8A73D5}"/>
          </ac:spMkLst>
        </pc:spChg>
        <pc:spChg chg="add del mod">
          <ac:chgData name="Центр Психологический" userId="68f441f3135ad4ae" providerId="LiveId" clId="{3EAED61C-9086-4DCA-B0A5-75266EA6274E}" dt="2022-09-29T11:03:06.014" v="200" actId="47"/>
          <ac:spMkLst>
            <pc:docMk/>
            <pc:sldMk cId="1217212485" sldId="404"/>
            <ac:spMk id="4" creationId="{8246B4EF-9AAE-9F3E-D467-284FF755481A}"/>
          </ac:spMkLst>
        </pc:spChg>
        <pc:spChg chg="del mod">
          <ac:chgData name="Центр Психологический" userId="68f441f3135ad4ae" providerId="LiveId" clId="{3EAED61C-9086-4DCA-B0A5-75266EA6274E}" dt="2022-09-29T11:02:09.518" v="186" actId="21"/>
          <ac:spMkLst>
            <pc:docMk/>
            <pc:sldMk cId="1217212485" sldId="404"/>
            <ac:spMk id="5" creationId="{784271FE-02C7-5566-B669-91C3D47EF3E7}"/>
          </ac:spMkLst>
        </pc:spChg>
        <pc:spChg chg="add del mod">
          <ac:chgData name="Центр Психологический" userId="68f441f3135ad4ae" providerId="LiveId" clId="{3EAED61C-9086-4DCA-B0A5-75266EA6274E}" dt="2022-09-29T11:04:16.405" v="211" actId="255"/>
          <ac:spMkLst>
            <pc:docMk/>
            <pc:sldMk cId="1217212485" sldId="404"/>
            <ac:spMk id="6" creationId="{729E29AB-EC33-B656-4F8F-59E7F30A6BB8}"/>
          </ac:spMkLst>
        </pc:spChg>
        <pc:spChg chg="add del mod">
          <ac:chgData name="Центр Психологический" userId="68f441f3135ad4ae" providerId="LiveId" clId="{3EAED61C-9086-4DCA-B0A5-75266EA6274E}" dt="2022-09-29T11:15:48.666" v="537" actId="255"/>
          <ac:spMkLst>
            <pc:docMk/>
            <pc:sldMk cId="1217212485" sldId="404"/>
            <ac:spMk id="9" creationId="{F710F070-10E8-85A6-970B-D7FBE9D0E409}"/>
          </ac:spMkLst>
        </pc:spChg>
      </pc:sldChg>
      <pc:sldChg chg="del">
        <pc:chgData name="Центр Психологический" userId="68f441f3135ad4ae" providerId="LiveId" clId="{3EAED61C-9086-4DCA-B0A5-75266EA6274E}" dt="2022-09-29T10:56:53.693" v="0" actId="47"/>
        <pc:sldMkLst>
          <pc:docMk/>
          <pc:sldMk cId="456006670" sldId="405"/>
        </pc:sldMkLst>
      </pc:sldChg>
      <pc:sldChg chg="del">
        <pc:chgData name="Центр Психологический" userId="68f441f3135ad4ae" providerId="LiveId" clId="{3EAED61C-9086-4DCA-B0A5-75266EA6274E}" dt="2022-09-29T10:56:59.894" v="10" actId="47"/>
        <pc:sldMkLst>
          <pc:docMk/>
          <pc:sldMk cId="3973469612" sldId="406"/>
        </pc:sldMkLst>
      </pc:sldChg>
      <pc:sldChg chg="del">
        <pc:chgData name="Центр Психологический" userId="68f441f3135ad4ae" providerId="LiveId" clId="{3EAED61C-9086-4DCA-B0A5-75266EA6274E}" dt="2022-09-29T10:57:06.513" v="13" actId="47"/>
        <pc:sldMkLst>
          <pc:docMk/>
          <pc:sldMk cId="6346192" sldId="408"/>
        </pc:sldMkLst>
      </pc:sldChg>
      <pc:sldChg chg="del">
        <pc:chgData name="Центр Психологический" userId="68f441f3135ad4ae" providerId="LiveId" clId="{3EAED61C-9086-4DCA-B0A5-75266EA6274E}" dt="2022-09-29T10:56:55.513" v="2" actId="47"/>
        <pc:sldMkLst>
          <pc:docMk/>
          <pc:sldMk cId="2848749897" sldId="409"/>
        </pc:sldMkLst>
      </pc:sldChg>
      <pc:sldChg chg="del">
        <pc:chgData name="Центр Психологический" userId="68f441f3135ad4ae" providerId="LiveId" clId="{3EAED61C-9086-4DCA-B0A5-75266EA6274E}" dt="2022-09-29T10:56:54.904" v="1" actId="47"/>
        <pc:sldMkLst>
          <pc:docMk/>
          <pc:sldMk cId="2634083297" sldId="410"/>
        </pc:sldMkLst>
      </pc:sldChg>
      <pc:sldChg chg="del">
        <pc:chgData name="Центр Психологический" userId="68f441f3135ad4ae" providerId="LiveId" clId="{3EAED61C-9086-4DCA-B0A5-75266EA6274E}" dt="2022-09-29T10:56:59.198" v="9" actId="47"/>
        <pc:sldMkLst>
          <pc:docMk/>
          <pc:sldMk cId="1339927614" sldId="412"/>
        </pc:sldMkLst>
      </pc:sldChg>
      <pc:sldChg chg="del">
        <pc:chgData name="Центр Психологический" userId="68f441f3135ad4ae" providerId="LiveId" clId="{3EAED61C-9086-4DCA-B0A5-75266EA6274E}" dt="2022-09-29T10:57:07.789" v="14" actId="47"/>
        <pc:sldMkLst>
          <pc:docMk/>
          <pc:sldMk cId="2874613410" sldId="415"/>
        </pc:sldMkLst>
      </pc:sldChg>
      <pc:sldChg chg="del">
        <pc:chgData name="Центр Психологический" userId="68f441f3135ad4ae" providerId="LiveId" clId="{3EAED61C-9086-4DCA-B0A5-75266EA6274E}" dt="2022-09-29T10:56:56.013" v="3" actId="47"/>
        <pc:sldMkLst>
          <pc:docMk/>
          <pc:sldMk cId="3923898239" sldId="416"/>
        </pc:sldMkLst>
      </pc:sldChg>
      <pc:sldChg chg="del">
        <pc:chgData name="Центр Психологический" userId="68f441f3135ad4ae" providerId="LiveId" clId="{3EAED61C-9086-4DCA-B0A5-75266EA6274E}" dt="2022-09-29T10:57:00.393" v="11" actId="47"/>
        <pc:sldMkLst>
          <pc:docMk/>
          <pc:sldMk cId="1495142241" sldId="419"/>
        </pc:sldMkLst>
      </pc:sldChg>
      <pc:sldChg chg="del">
        <pc:chgData name="Центр Психологический" userId="68f441f3135ad4ae" providerId="LiveId" clId="{3EAED61C-9086-4DCA-B0A5-75266EA6274E}" dt="2022-09-29T10:57:06.053" v="12" actId="47"/>
        <pc:sldMkLst>
          <pc:docMk/>
          <pc:sldMk cId="3737323248" sldId="420"/>
        </pc:sldMkLst>
      </pc:sldChg>
      <pc:sldChg chg="del">
        <pc:chgData name="Центр Психологический" userId="68f441f3135ad4ae" providerId="LiveId" clId="{3EAED61C-9086-4DCA-B0A5-75266EA6274E}" dt="2022-09-29T10:56:56.603" v="4" actId="47"/>
        <pc:sldMkLst>
          <pc:docMk/>
          <pc:sldMk cId="875513981" sldId="421"/>
        </pc:sldMkLst>
      </pc:sldChg>
      <pc:sldChg chg="del">
        <pc:chgData name="Центр Психологический" userId="68f441f3135ad4ae" providerId="LiveId" clId="{3EAED61C-9086-4DCA-B0A5-75266EA6274E}" dt="2022-09-29T10:56:57.123" v="5" actId="47"/>
        <pc:sldMkLst>
          <pc:docMk/>
          <pc:sldMk cId="387811747" sldId="422"/>
        </pc:sldMkLst>
      </pc:sldChg>
      <pc:sldChg chg="del">
        <pc:chgData name="Центр Психологический" userId="68f441f3135ad4ae" providerId="LiveId" clId="{3EAED61C-9086-4DCA-B0A5-75266EA6274E}" dt="2022-09-29T10:56:58.105" v="7" actId="47"/>
        <pc:sldMkLst>
          <pc:docMk/>
          <pc:sldMk cId="3688430839" sldId="423"/>
        </pc:sldMkLst>
      </pc:sldChg>
      <pc:sldChg chg="del">
        <pc:chgData name="Центр Психологический" userId="68f441f3135ad4ae" providerId="LiveId" clId="{3EAED61C-9086-4DCA-B0A5-75266EA6274E}" dt="2022-09-29T10:56:58.593" v="8" actId="47"/>
        <pc:sldMkLst>
          <pc:docMk/>
          <pc:sldMk cId="1294309281" sldId="424"/>
        </pc:sldMkLst>
      </pc:sldChg>
      <pc:sldChg chg="del">
        <pc:chgData name="Центр Психологический" userId="68f441f3135ad4ae" providerId="LiveId" clId="{3EAED61C-9086-4DCA-B0A5-75266EA6274E}" dt="2022-09-29T10:56:57.623" v="6" actId="47"/>
        <pc:sldMkLst>
          <pc:docMk/>
          <pc:sldMk cId="2906528385" sldId="425"/>
        </pc:sldMkLst>
      </pc:sldChg>
      <pc:sldChg chg="del">
        <pc:chgData name="Центр Психологический" userId="68f441f3135ad4ae" providerId="LiveId" clId="{3EAED61C-9086-4DCA-B0A5-75266EA6274E}" dt="2022-09-29T10:57:08.133" v="15" actId="47"/>
        <pc:sldMkLst>
          <pc:docMk/>
          <pc:sldMk cId="2335528820" sldId="426"/>
        </pc:sldMkLst>
      </pc:sldChg>
      <pc:sldChg chg="del">
        <pc:chgData name="Центр Психологический" userId="68f441f3135ad4ae" providerId="LiveId" clId="{3EAED61C-9086-4DCA-B0A5-75266EA6274E}" dt="2022-09-29T10:57:10.008" v="17" actId="47"/>
        <pc:sldMkLst>
          <pc:docMk/>
          <pc:sldMk cId="791993583" sldId="427"/>
        </pc:sldMkLst>
      </pc:sldChg>
      <pc:sldChg chg="del">
        <pc:chgData name="Центр Психологический" userId="68f441f3135ad4ae" providerId="LiveId" clId="{3EAED61C-9086-4DCA-B0A5-75266EA6274E}" dt="2022-09-29T10:57:09.573" v="16" actId="47"/>
        <pc:sldMkLst>
          <pc:docMk/>
          <pc:sldMk cId="2289981598" sldId="428"/>
        </pc:sldMkLst>
      </pc:sldChg>
      <pc:sldChg chg="del">
        <pc:chgData name="Центр Психологический" userId="68f441f3135ad4ae" providerId="LiveId" clId="{3EAED61C-9086-4DCA-B0A5-75266EA6274E}" dt="2022-09-29T10:57:10.484" v="18" actId="47"/>
        <pc:sldMkLst>
          <pc:docMk/>
          <pc:sldMk cId="801512820" sldId="429"/>
        </pc:sldMkLst>
      </pc:sldChg>
      <pc:sldChg chg="del">
        <pc:chgData name="Центр Психологический" userId="68f441f3135ad4ae" providerId="LiveId" clId="{3EAED61C-9086-4DCA-B0A5-75266EA6274E}" dt="2022-09-29T10:57:10.898" v="19" actId="47"/>
        <pc:sldMkLst>
          <pc:docMk/>
          <pc:sldMk cId="2157963006" sldId="430"/>
        </pc:sldMkLst>
      </pc:sldChg>
      <pc:sldChg chg="del">
        <pc:chgData name="Центр Психологический" userId="68f441f3135ad4ae" providerId="LiveId" clId="{3EAED61C-9086-4DCA-B0A5-75266EA6274E}" dt="2022-09-29T10:57:11.503" v="21" actId="47"/>
        <pc:sldMkLst>
          <pc:docMk/>
          <pc:sldMk cId="4168577873" sldId="431"/>
        </pc:sldMkLst>
      </pc:sldChg>
      <pc:sldChg chg="del">
        <pc:chgData name="Центр Психологический" userId="68f441f3135ad4ae" providerId="LiveId" clId="{3EAED61C-9086-4DCA-B0A5-75266EA6274E}" dt="2022-09-29T10:57:11.244" v="20" actId="47"/>
        <pc:sldMkLst>
          <pc:docMk/>
          <pc:sldMk cId="1105161965" sldId="432"/>
        </pc:sldMkLst>
      </pc:sldChg>
      <pc:sldChg chg="del">
        <pc:chgData name="Центр Психологический" userId="68f441f3135ad4ae" providerId="LiveId" clId="{3EAED61C-9086-4DCA-B0A5-75266EA6274E}" dt="2022-09-29T10:57:11.753" v="22" actId="47"/>
        <pc:sldMkLst>
          <pc:docMk/>
          <pc:sldMk cId="143908371" sldId="433"/>
        </pc:sldMkLst>
      </pc:sldChg>
      <pc:sldChg chg="del">
        <pc:chgData name="Центр Психологический" userId="68f441f3135ad4ae" providerId="LiveId" clId="{3EAED61C-9086-4DCA-B0A5-75266EA6274E}" dt="2022-09-29T10:57:13.496" v="23" actId="47"/>
        <pc:sldMkLst>
          <pc:docMk/>
          <pc:sldMk cId="3591319223" sldId="434"/>
        </pc:sldMkLst>
      </pc:sldChg>
      <pc:sldChg chg="del">
        <pc:chgData name="Центр Психологический" userId="68f441f3135ad4ae" providerId="LiveId" clId="{3EAED61C-9086-4DCA-B0A5-75266EA6274E}" dt="2022-09-29T10:57:13.824" v="24" actId="47"/>
        <pc:sldMkLst>
          <pc:docMk/>
          <pc:sldMk cId="1308826713" sldId="435"/>
        </pc:sldMkLst>
      </pc:sldChg>
      <pc:sldChg chg="del">
        <pc:chgData name="Центр Психологический" userId="68f441f3135ad4ae" providerId="LiveId" clId="{3EAED61C-9086-4DCA-B0A5-75266EA6274E}" dt="2022-09-29T10:57:14.123" v="25" actId="47"/>
        <pc:sldMkLst>
          <pc:docMk/>
          <pc:sldMk cId="704267183" sldId="437"/>
        </pc:sldMkLst>
      </pc:sldChg>
      <pc:sldChg chg="delSp modSp add del mod">
        <pc:chgData name="Центр Психологический" userId="68f441f3135ad4ae" providerId="LiveId" clId="{3EAED61C-9086-4DCA-B0A5-75266EA6274E}" dt="2022-09-29T11:15:29.125" v="536" actId="255"/>
        <pc:sldMkLst>
          <pc:docMk/>
          <pc:sldMk cId="3391704634" sldId="439"/>
        </pc:sldMkLst>
        <pc:spChg chg="del mod">
          <ac:chgData name="Центр Психологический" userId="68f441f3135ad4ae" providerId="LiveId" clId="{3EAED61C-9086-4DCA-B0A5-75266EA6274E}" dt="2022-09-29T11:12:51.109" v="483" actId="21"/>
          <ac:spMkLst>
            <pc:docMk/>
            <pc:sldMk cId="3391704634" sldId="439"/>
            <ac:spMk id="2" creationId="{0FD29F16-547E-33FD-0C96-FECD47BFC9DF}"/>
          </ac:spMkLst>
        </pc:spChg>
        <pc:spChg chg="mod">
          <ac:chgData name="Центр Психологический" userId="68f441f3135ad4ae" providerId="LiveId" clId="{3EAED61C-9086-4DCA-B0A5-75266EA6274E}" dt="2022-09-29T11:13:48.027" v="504" actId="14100"/>
          <ac:spMkLst>
            <pc:docMk/>
            <pc:sldMk cId="3391704634" sldId="439"/>
            <ac:spMk id="4" creationId="{A657DA81-CCC5-8DEF-9C63-8EA89A5B89D2}"/>
          </ac:spMkLst>
        </pc:spChg>
        <pc:spChg chg="mod">
          <ac:chgData name="Центр Психологический" userId="68f441f3135ad4ae" providerId="LiveId" clId="{3EAED61C-9086-4DCA-B0A5-75266EA6274E}" dt="2022-09-29T11:15:29.125" v="536" actId="255"/>
          <ac:spMkLst>
            <pc:docMk/>
            <pc:sldMk cId="3391704634" sldId="439"/>
            <ac:spMk id="9" creationId="{00000000-0000-0000-0000-000000000000}"/>
          </ac:spMkLst>
        </pc:spChg>
        <pc:picChg chg="mod">
          <ac:chgData name="Центр Психологический" userId="68f441f3135ad4ae" providerId="LiveId" clId="{3EAED61C-9086-4DCA-B0A5-75266EA6274E}" dt="2022-09-29T10:57:19.474" v="28" actId="1076"/>
          <ac:picMkLst>
            <pc:docMk/>
            <pc:sldMk cId="3391704634" sldId="439"/>
            <ac:picMk id="3" creationId="{113B048F-7923-D7E1-AD5D-0779D863FEF2}"/>
          </ac:picMkLst>
        </pc:picChg>
        <pc:picChg chg="del">
          <ac:chgData name="Центр Психологический" userId="68f441f3135ad4ae" providerId="LiveId" clId="{3EAED61C-9086-4DCA-B0A5-75266EA6274E}" dt="2022-09-29T11:12:42.508" v="480" actId="478"/>
          <ac:picMkLst>
            <pc:docMk/>
            <pc:sldMk cId="3391704634" sldId="439"/>
            <ac:picMk id="7" creationId="{56FD41FB-3732-852C-ECC7-9FDD4E76CB9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90" cy="340756"/>
          </a:xfrm>
          <a:prstGeom prst="rect">
            <a:avLst/>
          </a:prstGeom>
        </p:spPr>
        <p:txBody>
          <a:bodyPr vert="horz" lIns="90291" tIns="45146" rIns="90291" bIns="451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199" y="0"/>
            <a:ext cx="4278890" cy="340756"/>
          </a:xfrm>
          <a:prstGeom prst="rect">
            <a:avLst/>
          </a:prstGeom>
        </p:spPr>
        <p:txBody>
          <a:bodyPr vert="horz" lIns="90291" tIns="45146" rIns="90291" bIns="45146" rtlCol="0"/>
          <a:lstStyle>
            <a:lvl1pPr algn="r">
              <a:defRPr sz="1200"/>
            </a:lvl1pPr>
          </a:lstStyle>
          <a:p>
            <a:fld id="{21E6E83A-2C53-4B48-AD28-58D9B8A755CE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3113" y="849313"/>
            <a:ext cx="3246437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1" tIns="45146" rIns="90291" bIns="451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951" y="3271253"/>
            <a:ext cx="7898761" cy="2676912"/>
          </a:xfrm>
          <a:prstGeom prst="rect">
            <a:avLst/>
          </a:prstGeom>
        </p:spPr>
        <p:txBody>
          <a:bodyPr vert="horz" lIns="90291" tIns="45146" rIns="90291" bIns="4514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920"/>
            <a:ext cx="4278890" cy="340756"/>
          </a:xfrm>
          <a:prstGeom prst="rect">
            <a:avLst/>
          </a:prstGeom>
        </p:spPr>
        <p:txBody>
          <a:bodyPr vert="horz" lIns="90291" tIns="45146" rIns="90291" bIns="451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199" y="6456920"/>
            <a:ext cx="4278890" cy="340756"/>
          </a:xfrm>
          <a:prstGeom prst="rect">
            <a:avLst/>
          </a:prstGeom>
        </p:spPr>
        <p:txBody>
          <a:bodyPr vert="horz" lIns="90291" tIns="45146" rIns="90291" bIns="45146" rtlCol="0" anchor="b"/>
          <a:lstStyle>
            <a:lvl1pPr algn="r">
              <a:defRPr sz="1200"/>
            </a:lvl1pPr>
          </a:lstStyle>
          <a:p>
            <a:fld id="{250DB645-A09A-41E5-817A-A30880D61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9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DB645-A09A-41E5-817A-A30880D6107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2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DB645-A09A-41E5-817A-A30880D6107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08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18597-2AED-4735-85E5-DD347FA43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8E5C8F-3046-49C8-B208-4C1F0FB9F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36E3A7-055D-48CA-BAB3-C0BB1E0BC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D3961E-7750-45AD-9F45-45363E6A3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812FB2-8210-4B41-B926-D0DFD6B0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DED27-73DF-4E51-BC84-D172D821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40C236-6876-4A74-836E-E70306379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AC6266-74B3-4AEB-B2A9-6E53D3FF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2CB3E2-2908-47CB-9EA7-DC71880E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C3A6E5-2F81-4440-AB4B-2E06C9C9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61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B1439A-BA21-4BDD-B133-1E9CA714F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B76DAA-070F-4316-923E-90FEBCCBF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F7936C-5AC8-4838-A1C2-1AD6FBE3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2590BB-1B06-4EDF-BB53-BB73168BD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CC44E0-DE81-448C-91FE-672516DB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0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98CBA-25FD-42B4-96D4-FC58F842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AAB70F-9F9E-4312-B980-0D3467EF3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8AAFF3-A74F-42AF-A420-551F925B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DD8624-40C9-4A68-80F1-8093DDB14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D2BA76-C2E3-4AC6-BE30-E910EA06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2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C0F63-45DB-4DA9-8138-0690634B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E3D326-437D-414A-AD2F-98B02B1C4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CE07CF-BAD5-4756-8507-D0CA4E5B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BB6E6-CA9D-413F-83DD-25AC7221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C930C7-6D45-4E60-A9BD-DE41D8B28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6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42A7A-790B-4261-BC7A-8BF5E9D4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066C7F-026F-4278-8334-34E948187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D20F58-C4DC-403E-BA84-136BD865C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A98F27-0380-4256-9AA7-44A19E5F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755150-BD30-4D1F-934E-6C1AEDF8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04C79A-A2A3-446F-A213-6453223E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7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24857-549A-45AE-BDB0-82C8A0F71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F4488E-AEEB-44AF-A3EC-F37F18238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09E02A-7419-4798-98DB-6FF6B7354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4E38E4-FCC7-4FD9-A8DA-20E4F7FE0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9455BA-7932-4555-8612-55A18B763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ED1BE6-4D81-4749-9759-73561C7F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98F5FB-FB69-427D-88DF-14C14E24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F7E367-DBA0-41B5-B6D9-2D17CCDE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9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CD2D1-528C-4205-898E-9899B507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7BD844-371E-4210-A22E-6D7177B9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2C1BE2-CA9D-4D91-8A1F-F5067978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65667A-6A39-44D5-9AE6-28FBA72F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95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B1B4BCB-B46C-4F3C-B91D-E038E795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B62A6C-C7D4-4D89-AC9F-847D7390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6D2454-AAFD-4222-8DB4-2AA2CFD5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D2204E-B047-466B-9C5E-5EAD82119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BA570D-2AD5-495F-A301-7B912DAC2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5E894B-3506-4FCA-B49A-099A074DF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D71ACD-0092-4F82-A81F-5CDC7181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E40327-0FC8-48B5-B670-18FDDEE2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264B7F-6669-471F-8CE8-B3B7C040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0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928C8-3128-4482-BAC9-2C979B2B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F51265B-04E3-4B96-BE47-1301D26C7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85CCBF-B88F-4AD7-A6AA-737931347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549361-B50A-4336-8C3E-DD49DC7C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6086B9-5016-49D1-9670-9630A9C1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8D6968-F331-40A8-ABB1-113AA3556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7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91433-DAAB-4E2E-BEA2-B53F00D9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CD1A55-FAA4-41AC-9683-55FD09BB5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E7185D-C23A-45D3-8958-1E2F20AE8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5FAE-E1A5-40AF-B565-128FEC558324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CA26A1-B4EC-4F7B-BD24-1C1D7745E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D010D2-D070-4D85-A1DE-FCD4B3966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AF385-05AE-4C91-8904-963D04CB55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1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si@city.tambov.gov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https://psi.68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163328-A340-90FC-768E-A4E1FD8A73D5}"/>
              </a:ext>
            </a:extLst>
          </p:cNvPr>
          <p:cNvSpPr txBox="1"/>
          <p:nvPr/>
        </p:nvSpPr>
        <p:spPr>
          <a:xfrm>
            <a:off x="5111336" y="843021"/>
            <a:ext cx="492563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МУНИЦИПАЛЬНЫЙ РОДИТЕЛЬСКИЙ КЛУБ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46B4EF-9AAE-9F3E-D467-284FF755481A}"/>
              </a:ext>
            </a:extLst>
          </p:cNvPr>
          <p:cNvSpPr txBox="1"/>
          <p:nvPr/>
        </p:nvSpPr>
        <p:spPr>
          <a:xfrm>
            <a:off x="5110161" y="6540539"/>
            <a:ext cx="492563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ru-RU" sz="1200" dirty="0">
              <a:latin typeface="Trebuchet MS" panose="020B06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9E29AB-EC33-B656-4F8F-59E7F30A6BB8}"/>
              </a:ext>
            </a:extLst>
          </p:cNvPr>
          <p:cNvSpPr txBox="1"/>
          <p:nvPr/>
        </p:nvSpPr>
        <p:spPr>
          <a:xfrm>
            <a:off x="5188743" y="4159558"/>
            <a:ext cx="4657783" cy="28108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Левчук Светлана Васильевна</a:t>
            </a:r>
            <a:r>
              <a:rPr lang="ru-RU" sz="16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кандидат педагогических наук, доцент кафедры социальной и возрастной психологии Тамбовского государственного университета имени Г.Р. Державина;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Саютина</a:t>
            </a:r>
            <a:r>
              <a:rPr lang="ru-RU" sz="1600" b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Наталья Анатольевна</a:t>
            </a:r>
            <a:r>
              <a:rPr lang="ru-RU" sz="16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педагог-психолог муниципального бюджетного учреждения «Центр психолого-педагогической, медицинской и социальной помощи;</a:t>
            </a:r>
            <a:endParaRPr lang="ru-RU" sz="16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0F070-10E8-85A6-970B-D7FBE9D0E409}"/>
              </a:ext>
            </a:extLst>
          </p:cNvPr>
          <p:cNvSpPr txBox="1"/>
          <p:nvPr/>
        </p:nvSpPr>
        <p:spPr>
          <a:xfrm>
            <a:off x="5188743" y="1033546"/>
            <a:ext cx="4926809" cy="3293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2800" b="1" dirty="0">
                <a:solidFill>
                  <a:srgbClr val="08508C"/>
                </a:solidFill>
                <a:latin typeface="Trebuchet MS" panose="020B0603020202020204" pitchFamily="34" charset="0"/>
              </a:rPr>
              <a:t>29 сентября 2022 года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АДАПТАЦИЯ ПЕРВОКЛАССНИКОВ </a:t>
            </a:r>
            <a:b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latin typeface="Trebuchet MS" panose="020B0603020202020204" pitchFamily="34" charset="0"/>
              </a:rPr>
              <a:t>К ШКОЛЬНОЙ ЖИЗНИ</a:t>
            </a:r>
          </a:p>
          <a:p>
            <a:pPr algn="ctr"/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BDB29CF-E929-AB3E-1D78-8CFF42FE7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68" y="1374775"/>
            <a:ext cx="4761571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21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84603" y="943269"/>
            <a:ext cx="4787660" cy="5326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kern="1200" dirty="0">
              <a:solidFill>
                <a:srgbClr val="C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ПРИЁМ</a:t>
            </a:r>
          </a:p>
          <a:p>
            <a:pPr algn="ctr"/>
            <a:endParaRPr lang="ru-RU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176EB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ПЕДАГОГИ-ПСИХОЛОГИ</a:t>
            </a:r>
          </a:p>
          <a:p>
            <a:pPr algn="ctr"/>
            <a:r>
              <a:rPr lang="ru-RU" sz="2400" b="1" dirty="0">
                <a:solidFill>
                  <a:srgbClr val="176EB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УЧИТЕЛЯ-ЛОГОПЕДЫ</a:t>
            </a:r>
          </a:p>
          <a:p>
            <a:pPr algn="ctr"/>
            <a:r>
              <a:rPr lang="ru-RU" sz="2400" b="1" dirty="0">
                <a:solidFill>
                  <a:srgbClr val="176EB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УЧИТЕЛЯ-ДЕФЕКТОЛОГИ</a:t>
            </a:r>
          </a:p>
          <a:p>
            <a:pPr algn="ctr"/>
            <a:r>
              <a:rPr lang="ru-RU" sz="2400" b="1" dirty="0">
                <a:solidFill>
                  <a:srgbClr val="176EB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СОЦИАЛЬНЫЕ ПЕДАГОГИ</a:t>
            </a:r>
          </a:p>
          <a:p>
            <a:pPr algn="ctr"/>
            <a:endParaRPr lang="ru-RU" sz="1800" kern="12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БЕСПЛАТНО</a:t>
            </a:r>
          </a:p>
          <a:p>
            <a:pPr algn="ctr"/>
            <a:r>
              <a:rPr lang="ru-RU" sz="2000" b="1" kern="1200" dirty="0">
                <a:solidFill>
                  <a:srgbClr val="C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КОНФИДЕНЦИАЛЬНО</a:t>
            </a:r>
          </a:p>
          <a:p>
            <a:pPr algn="ctr"/>
            <a:endParaRPr lang="ru-RU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 Тамбов, ул. Рабочая, дом 4а </a:t>
            </a:r>
            <a:endParaRPr lang="ru-RU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800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sz="2800" b="1" kern="1200" dirty="0">
                <a:solidFill>
                  <a:srgbClr val="C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(4752) 53-73-38</a:t>
            </a:r>
            <a:endParaRPr lang="ru-RU" sz="2800" b="1" dirty="0">
              <a:solidFill>
                <a:srgbClr val="C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400" b="1" u="sng" kern="1200" dirty="0">
                <a:solidFill>
                  <a:srgbClr val="0563C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psi@city.tambov.gov</a:t>
            </a:r>
            <a:r>
              <a:rPr lang="ru-RU" sz="2400" b="1" u="sng" kern="1200" dirty="0">
                <a:solidFill>
                  <a:srgbClr val="0563C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400" b="1" u="sng" kern="1200" dirty="0" err="1">
                <a:solidFill>
                  <a:srgbClr val="0563C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endParaRPr lang="ru-RU" sz="2400" b="1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6000"/>
              </a:lnSpc>
              <a:spcAft>
                <a:spcPts val="800"/>
              </a:spcAft>
            </a:pPr>
            <a:r>
              <a:rPr lang="ru-RU" sz="1800" kern="12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ru-RU" sz="2400" b="1" u="sng" kern="1200" dirty="0">
                <a:solidFill>
                  <a:srgbClr val="0563C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psi.68edu.ru/</a:t>
            </a:r>
            <a:endParaRPr lang="ru-RU" sz="2400" b="1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4A1999-83C0-4096-AA1B-A81F168AA864}"/>
              </a:ext>
            </a:extLst>
          </p:cNvPr>
          <p:cNvSpPr txBox="1"/>
          <p:nvPr/>
        </p:nvSpPr>
        <p:spPr>
          <a:xfrm>
            <a:off x="10087887" y="7114693"/>
            <a:ext cx="511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rebuchet MS" panose="020B0603020202020204" pitchFamily="34" charset="0"/>
              </a:rPr>
              <a:t>28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57DA81-CCC5-8DEF-9C63-8EA89A5B89D2}"/>
              </a:ext>
            </a:extLst>
          </p:cNvPr>
          <p:cNvSpPr txBox="1"/>
          <p:nvPr/>
        </p:nvSpPr>
        <p:spPr>
          <a:xfrm>
            <a:off x="373149" y="235383"/>
            <a:ext cx="9899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rebuchet MS" panose="020B0603020202020204" pitchFamily="34" charset="0"/>
              </a:rPr>
              <a:t>Муниципальное бюджетное учреждение</a:t>
            </a:r>
          </a:p>
          <a:p>
            <a:pPr algn="ctr"/>
            <a:r>
              <a:rPr lang="ru-RU" sz="2000" b="1" dirty="0">
                <a:latin typeface="Trebuchet MS" panose="020B0603020202020204" pitchFamily="34" charset="0"/>
              </a:rPr>
              <a:t>«Центр психолого-педагогической, медицинской и социальной помощи»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13B048F-7923-D7E1-AD5D-0779D863FE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817" y="1330170"/>
            <a:ext cx="45593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04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13536</TotalTime>
  <Words>112</Words>
  <Application>Microsoft Office PowerPoint</Application>
  <PresentationFormat>Произвольный</PresentationFormat>
  <Paragraphs>27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Dmitry A. Koretsky</dc:creator>
  <cp:lastModifiedBy>Центр Психологический</cp:lastModifiedBy>
  <cp:revision>847</cp:revision>
  <cp:lastPrinted>2022-03-31T13:39:32Z</cp:lastPrinted>
  <dcterms:created xsi:type="dcterms:W3CDTF">2021-04-19T12:11:01Z</dcterms:created>
  <dcterms:modified xsi:type="dcterms:W3CDTF">2022-09-30T11:27:37Z</dcterms:modified>
</cp:coreProperties>
</file>