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62" r:id="rId13"/>
    <p:sldId id="263" r:id="rId14"/>
    <p:sldId id="26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Центр Психологический" userId="68f441f3135ad4ae" providerId="LiveId" clId="{E8C82CEB-7654-4372-9DF7-BF629C7387ED}"/>
    <pc:docChg chg="addSld delSld modSld">
      <pc:chgData name="Центр Психологический" userId="68f441f3135ad4ae" providerId="LiveId" clId="{E8C82CEB-7654-4372-9DF7-BF629C7387ED}" dt="2023-10-26T06:50:00.450" v="12" actId="14100"/>
      <pc:docMkLst>
        <pc:docMk/>
      </pc:docMkLst>
      <pc:sldChg chg="modSp mod">
        <pc:chgData name="Центр Психологический" userId="68f441f3135ad4ae" providerId="LiveId" clId="{E8C82CEB-7654-4372-9DF7-BF629C7387ED}" dt="2023-10-26T06:50:00.450" v="12" actId="14100"/>
        <pc:sldMkLst>
          <pc:docMk/>
          <pc:sldMk cId="2703069218" sldId="256"/>
        </pc:sldMkLst>
        <pc:spChg chg="mod">
          <ac:chgData name="Центр Психологический" userId="68f441f3135ad4ae" providerId="LiveId" clId="{E8C82CEB-7654-4372-9DF7-BF629C7387ED}" dt="2023-10-26T06:50:00.450" v="12" actId="14100"/>
          <ac:spMkLst>
            <pc:docMk/>
            <pc:sldMk cId="2703069218" sldId="256"/>
            <ac:spMk id="2" creationId="{00000000-0000-0000-0000-000000000000}"/>
          </ac:spMkLst>
        </pc:spChg>
      </pc:sldChg>
      <pc:sldChg chg="add del">
        <pc:chgData name="Центр Психологический" userId="68f441f3135ad4ae" providerId="LiveId" clId="{E8C82CEB-7654-4372-9DF7-BF629C7387ED}" dt="2023-10-26T06:48:31.157" v="3"/>
        <pc:sldMkLst>
          <pc:docMk/>
          <pc:sldMk cId="1636171053" sldId="4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C37C5-99C5-45B7-AD51-B6453E4BADC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E0647-3987-445A-90E0-AFE48EC4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8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42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4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9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58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70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08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57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4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27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7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6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5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4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329C00-56F0-41C5-8932-A0AC279A3C4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898BD1-80BB-4E64-BB96-07F3F9E9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8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649" y="1362974"/>
            <a:ext cx="7643004" cy="372661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Психофизиологические особенности пятиклассников. </a:t>
            </a:r>
            <a:br>
              <a:rPr lang="ru-RU" sz="32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Как преодолеть проблемы адаптации детей к обучению </a:t>
            </a:r>
            <a:br>
              <a:rPr lang="ru-RU" sz="32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в 5-м классе. </a:t>
            </a:r>
            <a:br>
              <a:rPr lang="ru-RU" sz="32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Как справиться с конфликтами и проблемами</a:t>
            </a:r>
          </a:p>
        </p:txBody>
      </p:sp>
    </p:spTree>
    <p:extLst>
      <p:ext uri="{BB962C8B-B14F-4D97-AF65-F5344CB8AC3E}">
        <p14:creationId xmlns:p14="http://schemas.microsoft.com/office/powerpoint/2010/main" val="270306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75048"/>
          </a:xfrm>
        </p:spPr>
        <p:txBody>
          <a:bodyPr>
            <a:normAutofit/>
          </a:bodyPr>
          <a:lstStyle/>
          <a:p>
            <a:r>
              <a:rPr lang="ru-RU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Социальная адаптация:</a:t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• кризис самооценки, негативная Я-концепция зачастую влекут за собой плохую социальную адаптацию, негативно отражаются на взаимоотношениях со взрослыми и сверстниками (конфликты, агрессивность);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• дружба воспринимается не в качестве источника взаимных удовольствий, а как серия взаимодействий, происходящих в течение длительного периода. Основой конфликтов представляются различия в личностных характеристиках.</a:t>
            </a:r>
            <a:b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52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968722"/>
            <a:ext cx="8158688" cy="959666"/>
          </a:xfrm>
        </p:spPr>
        <p:txBody>
          <a:bodyPr>
            <a:normAutofit/>
          </a:bodyPr>
          <a:lstStyle/>
          <a:p>
            <a:r>
              <a:rPr lang="ru-RU" dirty="0"/>
              <a:t>Признаки трудности адаптации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6" y="1928388"/>
            <a:ext cx="8486953" cy="379340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1. Усталый, утомленный внешний вид ребенка.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2. Нежелание ребенка делиться своими впечатлениями о проведенном дне.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3. Стремление отвлечь взрослого от школьных событий, переключить внимание на другие темы.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4. Нежелание выполнять домашние задания.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5. Негативные характеристики в адрес школы, учителей, одноклассников.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6. Жалобы на те или иные события, связанные со школой.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7. Беспокойный сон.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8. Трудности утреннего пробуждения, вялость.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9. Постоянные жалобы на плохое самочувствие.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90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4747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C00000"/>
                </a:solidFill>
                <a:latin typeface="Verdana" panose="020B0604030504040204" pitchFamily="34" charset="0"/>
              </a:rPr>
              <a:t>Сроки адаптационного периода</a:t>
            </a:r>
            <a:b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</a:rPr>
              <a:t>В адаптационной период дети могут стать более тревожными, робкими или, напротив, «развязными», чрезмерно шумными, суетливыми. У них может снизиться работоспособность, они могут стать забывчивыми, неорганизованными, иногда нарушается сон, аппетит... Подобные функциональные отклонения в той или иной форме характерны примерно для 70-80% школьников.</a:t>
            </a:r>
            <a:b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</a:rPr>
              <a:t>У большинства детей подобные отклонения носят единичный характер и исчезают, как правило, через 2-4 недели после начала учебы. Однако есть дети, у которых процесс адаптации затягивается на 2-3 месяца и даже больше.</a:t>
            </a:r>
            <a:b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</a:rPr>
              <a:t>С адаптационным периодом часто связаны и заболевания детей. </a:t>
            </a: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Подобныe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</a:rPr>
              <a:t> заболевания носят психосоматический характер.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24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1032096"/>
            <a:ext cx="8158688" cy="1004934"/>
          </a:xfrm>
        </p:spPr>
        <p:txBody>
          <a:bodyPr/>
          <a:lstStyle/>
          <a:p>
            <a:r>
              <a:rPr lang="ru-RU" dirty="0"/>
              <a:t>Рекомендации родителям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2172833"/>
            <a:ext cx="8158690" cy="366665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·         Первое условие школьного успеха пятиклассника - безусловное принятие ребенка, несмотря на те неудачи, с которыми он уже столкнулся или может столкнуться.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·         Обязательное проявление родителями интереса к школе, классу, в котором учится ребенок, к каждому прожитому им школьному дню. Неформальное общение со своим ребенком после прошедшего школьного дня.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·         Обязательное знакомство с его одноклассниками и возможность общения ребят после школы.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·         Недопустимость физических мер воздействия, запугивания, критики в адрес ребенка, особенно в присутствии других людей (бабушек, дедушек, сверстников).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·         Исключение таких мер наказания, как лишение удовольствий, физические и психические наказания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33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7504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latin typeface="Verdana" panose="020B0604030504040204" pitchFamily="34" charset="0"/>
              </a:rPr>
              <a:t>·         </a:t>
            </a:r>
            <a:r>
              <a:rPr lang="ru-RU" sz="2700" dirty="0">
                <a:solidFill>
                  <a:srgbClr val="000000"/>
                </a:solidFill>
                <a:latin typeface="Verdana" panose="020B0604030504040204" pitchFamily="34" charset="0"/>
              </a:rPr>
              <a:t>Учет темперамента ребенка в период адаптации к школьному обучению. Медлительные и малообщительные дети гораздо труднее привыкают к классу, быстро теряют к нему интерес, если чувствуют со стороны взрослых и сверстников насилие, сарказм и жестокость.</a:t>
            </a:r>
            <a:br>
              <a:rPr lang="ru-RU" sz="27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Verdana" panose="020B0604030504040204" pitchFamily="34" charset="0"/>
              </a:rPr>
              <a:t>·         Предоставление ребенку самостоятельности в учебной работе и организация обоснованного контроля за его учебной деятельностью.</a:t>
            </a:r>
            <a:br>
              <a:rPr lang="ru-RU" sz="27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Verdana" panose="020B0604030504040204" pitchFamily="34" charset="0"/>
              </a:rPr>
              <a:t>·         Поощрение ребенка, и не только за учебные успехи. Моральное стимулирование достижений ребенка.</a:t>
            </a:r>
            <a:br>
              <a:rPr lang="ru-RU" sz="27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Verdana" panose="020B0604030504040204" pitchFamily="34" charset="0"/>
              </a:rPr>
              <a:t>-          Развитие самоконтроля, самооценки и самодостаточности ребенка.</a:t>
            </a:r>
            <a:br>
              <a:rPr lang="ru-RU" sz="36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3434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8" y="2557461"/>
            <a:ext cx="5871521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62" y="2212684"/>
            <a:ext cx="4007427" cy="40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1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5 класс-сложный период.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Сложность в том, что дети переходят от одного учителя ко многим, появляется кабинетная система, меняется школьный статус детей, дети стоят на пороге переходного возраста.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 этот период ведущая деятельность-межличностное общение, но при этом основное занятие-учеба.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64" y="2557463"/>
            <a:ext cx="5385672" cy="3317875"/>
          </a:xfrm>
        </p:spPr>
      </p:pic>
    </p:spTree>
    <p:extLst>
      <p:ext uri="{BB962C8B-B14F-4D97-AF65-F5344CB8AC3E}">
        <p14:creationId xmlns:p14="http://schemas.microsoft.com/office/powerpoint/2010/main" val="38387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084804" cy="4902620"/>
          </a:xfrm>
        </p:spPr>
        <p:txBody>
          <a:bodyPr/>
          <a:lstStyle/>
          <a:p>
            <a:r>
              <a:rPr lang="ru-RU" dirty="0"/>
              <a:t>На что указывают сами ученики?</a:t>
            </a:r>
            <a:br>
              <a:rPr lang="ru-RU" dirty="0"/>
            </a:br>
            <a:r>
              <a:rPr lang="ru-RU" sz="2000" dirty="0"/>
              <a:t>*разные учителя(необходимо всех запомнить, привыкнуть к требованиям)</a:t>
            </a:r>
            <a:br>
              <a:rPr lang="ru-RU" sz="2000" dirty="0"/>
            </a:br>
            <a:r>
              <a:rPr lang="ru-RU" sz="2000" dirty="0"/>
              <a:t>*непривычное расписание(новый режим)</a:t>
            </a:r>
            <a:br>
              <a:rPr lang="ru-RU" sz="2000" dirty="0"/>
            </a:br>
            <a:r>
              <a:rPr lang="ru-RU" sz="2000" dirty="0"/>
              <a:t>*новые кабинеты на разных этажах</a:t>
            </a:r>
            <a:br>
              <a:rPr lang="ru-RU" sz="2000" dirty="0"/>
            </a:br>
            <a:r>
              <a:rPr lang="ru-RU" sz="2000" dirty="0"/>
              <a:t>*новые дети в классе</a:t>
            </a:r>
            <a:br>
              <a:rPr lang="ru-RU" sz="2000" dirty="0"/>
            </a:br>
            <a:r>
              <a:rPr lang="ru-RU" sz="2000" dirty="0"/>
              <a:t>*новый классный руководитель</a:t>
            </a:r>
            <a:br>
              <a:rPr lang="ru-RU" sz="2000" dirty="0"/>
            </a:br>
            <a:r>
              <a:rPr lang="ru-RU" sz="2000" dirty="0"/>
              <a:t>*теперь мы снова самые маленькие, в средней школе. А совсем недавно были старшими в младшем звене.</a:t>
            </a:r>
            <a:br>
              <a:rPr lang="ru-RU" sz="2000" dirty="0"/>
            </a:br>
            <a:r>
              <a:rPr lang="ru-RU" sz="2000" dirty="0"/>
              <a:t>*взаимоотношения со старшеклассниками(буфет, туалет)</a:t>
            </a:r>
            <a:br>
              <a:rPr lang="ru-RU" sz="2000" dirty="0"/>
            </a:br>
            <a:r>
              <a:rPr lang="ru-RU" sz="2000" dirty="0"/>
              <a:t>*новый темп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13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806335"/>
          </a:xfrm>
        </p:spPr>
        <p:txBody>
          <a:bodyPr>
            <a:normAutofit/>
          </a:bodyPr>
          <a:lstStyle/>
          <a:p>
            <a:r>
              <a:rPr lang="ru-RU" sz="2000" dirty="0"/>
              <a:t>Адаптация к новым условиям у большинства приводит к повышенной тревожности и иногда к появлению страхов.( например не соответствовать ожиданиям окружающих)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978590"/>
            <a:ext cx="5898444" cy="2896748"/>
          </a:xfrm>
        </p:spPr>
      </p:pic>
    </p:spTree>
    <p:extLst>
      <p:ext uri="{BB962C8B-B14F-4D97-AF65-F5344CB8AC3E}">
        <p14:creationId xmlns:p14="http://schemas.microsoft.com/office/powerpoint/2010/main" val="2471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451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Возраст детей пятого класса можно назвать переходным от младшего школьного к младшему подростковому. Психологически этот возраст связан с постепенным обретением 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чувства взрослости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 - главного личностного новообразования младшего подростка.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201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8492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Именно в силу психологической ценности отношений со сверстниками происходит постепенная 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замена ведущей учебной деятельности (что было характерно для младшего школьника) на ведущую деятельность общения.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 Таким образом, постепенно меняются приоритеты и в стенах школы. Умственная активность подростков высока, но способности будут развиваться только в деятельности, вызывающей положительные эмоции; успех (или неуспех) существенно влияет на мотивацию учения.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5761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4514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Особенности психического развития школьника (10-11 лет)</a:t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Интеллектуальное развитие:</a:t>
            </a:r>
            <a:br>
              <a:rPr lang="ru-RU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• конкретно-операционная стадия когнитивного развития;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• способность к логическим рассуждениям;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• развитие теоретического мышления (мышление в понятиях);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• мышление несколько расширилось по направлению от конкретного к возможному, но отправной точкой все, же должна оставаться реальность. Ребенок испытывает затруднения, когда ему предлагают исходить в своих рассуждениях из какого-либо гипотетического или противоречащего фактам предположения.</a:t>
            </a:r>
            <a:b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43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4514"/>
          </a:xfrm>
        </p:spPr>
        <p:txBody>
          <a:bodyPr>
            <a:normAutofit/>
          </a:bodyPr>
          <a:lstStyle/>
          <a:p>
            <a:r>
              <a:rPr lang="ru-RU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Психическое развитие:</a:t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• к концу младшего школьного возраста у ребенка должны сформироваться такие новообразования, как рефлексия, произвольность,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саморегуляция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• период кризиса самооценки. Резко возрастает количество негативных самооценок;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• мотивационный кризис. Смена социальной ситуации ведет к изменению внутренней позиции ученика: недовольству собой, критичности в оценки результатов учебы, снижению интереса и мотивации к учебе.</a:t>
            </a:r>
            <a:b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85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57765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Физическое развитие: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• дети в этот возрастной период обладают, как правило, хорошим здоровьем. Спят 9-10 часов, хорошо засыпают, легко просыпаются;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• продолжается развитие костно-мышечной структуры тела. Однако мышцы уже достаточно хорошо развиты. Движения становятся более координированными;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• продолжается формирование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сердечнососудистой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системы. Частота сердечных сокращений достаточно устойчива;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• увеличивается скорость образования условных рефлексов, рефлексы и внимание становятся более устойчивыми.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6627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961</Words>
  <Application>Microsoft Office PowerPoint</Application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Trebuchet MS</vt:lpstr>
      <vt:lpstr>Verdana</vt:lpstr>
      <vt:lpstr>Натуральные материалы</vt:lpstr>
      <vt:lpstr>Психофизиологические особенности пятиклассников.  Как преодолеть проблемы адаптации детей к обучению  в 5-м классе.  Как справиться с конфликтами и проблемами</vt:lpstr>
      <vt:lpstr>5 класс-сложный период. Сложность в том, что дети переходят от одного учителя ко многим, появляется кабинетная система, меняется школьный статус детей, дети стоят на пороге переходного возраста. В этот период ведущая деятельность-межличностное общение, но при этом основное занятие-учеба.</vt:lpstr>
      <vt:lpstr>На что указывают сами ученики? *разные учителя(необходимо всех запомнить, привыкнуть к требованиям) *непривычное расписание(новый режим) *новые кабинеты на разных этажах *новые дети в классе *новый классный руководитель *теперь мы снова самые маленькие, в средней школе. А совсем недавно были старшими в младшем звене. *взаимоотношения со старшеклассниками(буфет, туалет) *новый темп работы</vt:lpstr>
      <vt:lpstr>Адаптация к новым условиям у большинства приводит к повышенной тревожности и иногда к появлению страхов.( например не соответствовать ожиданиям окружающих)</vt:lpstr>
      <vt:lpstr>Возраст детей пятого класса можно назвать переходным от младшего школьного к младшему подростковому. Психологически этот возраст связан с постепенным обретением чувства взрослости - главного личностного новообразования младшего подростка.</vt:lpstr>
      <vt:lpstr>Именно в силу психологической ценности отношений со сверстниками происходит постепенная замена ведущей учебной деятельности (что было характерно для младшего школьника) на ведущую деятельность общения. Таким образом, постепенно меняются приоритеты и в стенах школы. Умственная активность подростков высока, но способности будут развиваться только в деятельности, вызывающей положительные эмоции; успех (или неуспех) существенно влияет на мотивацию учения.</vt:lpstr>
      <vt:lpstr>Особенности психического развития школьника (10-11 лет) Интеллектуальное развитие: • конкретно-операционная стадия когнитивного развития; • способность к логическим рассуждениям; • развитие теоретического мышления (мышление в понятиях); • мышление несколько расширилось по направлению от конкретного к возможному, но отправной точкой все, же должна оставаться реальность. Ребенок испытывает затруднения, когда ему предлагают исходить в своих рассуждениях из какого-либо гипотетического или противоречащего фактам предположения. </vt:lpstr>
      <vt:lpstr>Психическое развитие: • к концу младшего школьного возраста у ребенка должны сформироваться такие новообразования, как рефлексия, произвольность, саморегуляция; • период кризиса самооценки. Резко возрастает количество негативных самооценок; • мотивационный кризис. Смена социальной ситуации ведет к изменению внутренней позиции ученика: недовольству собой, критичности в оценки результатов учебы, снижению интереса и мотивации к учебе. </vt:lpstr>
      <vt:lpstr>Физическое развитие: • дети в этот возрастной период обладают, как правило, хорошим здоровьем. Спят 9-10 часов, хорошо засыпают, легко просыпаются; • продолжается развитие костно-мышечной структуры тела. Однако мышцы уже достаточно хорошо развиты. Движения становятся более координированными; • продолжается формирование сердечнососудистой системы. Частота сердечных сокращений достаточно устойчива; • увеличивается скорость образования условных рефлексов, рефлексы и внимание становятся более устойчивыми.</vt:lpstr>
      <vt:lpstr>Социальная адаптация: • кризис самооценки, негативная Я-концепция зачастую влекут за собой плохую социальную адаптацию, негативно отражаются на взаимоотношениях со взрослыми и сверстниками (конфликты, агрессивность); • дружба воспринимается не в качестве источника взаимных удовольствий, а как серия взаимодействий, происходящих в течение длительного периода. Основой конфликтов представляются различия в личностных характеристиках. </vt:lpstr>
      <vt:lpstr>Признаки трудности адаптации</vt:lpstr>
      <vt:lpstr>Сроки адаптационного периода В адаптационной период дети могут стать более тревожными, робкими или, напротив, «развязными», чрезмерно шумными, суетливыми. У них может снизиться работоспособность, они могут стать забывчивыми, неорганизованными, иногда нарушается сон, аппетит... Подобные функциональные отклонения в той или иной форме характерны примерно для 70-80% школьников. У большинства детей подобные отклонения носят единичный характер и исчезают, как правило, через 2-4 недели после начала учебы. Однако есть дети, у которых процесс адаптации затягивается на 2-3 месяца и даже больше. С адаптационным периодом часто связаны и заболевания детей. Подобныe заболевания носят психосоматический характер. </vt:lpstr>
      <vt:lpstr>Рекомендации родителям</vt:lpstr>
      <vt:lpstr>·         Учет темперамента ребенка в период адаптации к школьному обучению. Медлительные и малообщительные дети гораздо труднее привыкают к классу, быстро теряют к нему интерес, если чувствуют со стороны взрослых и сверстников насилие, сарказм и жестокость. ·         Предоставление ребенку самостоятельности в учебной работе и организация обоснованного контроля за его учебной деятельностью. ·         Поощрение ребенка, и не только за учебные успехи. Моральное стимулирование достижений ребенка. -          Развитие самоконтроля, самооценки и самодостаточности ребенка.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родительский клуб на тему:</dc:title>
  <dc:creator>Андрей Барышников</dc:creator>
  <cp:lastModifiedBy>Центр Психологический</cp:lastModifiedBy>
  <cp:revision>8</cp:revision>
  <dcterms:created xsi:type="dcterms:W3CDTF">2023-10-25T10:41:41Z</dcterms:created>
  <dcterms:modified xsi:type="dcterms:W3CDTF">2023-10-26T06:50:09Z</dcterms:modified>
</cp:coreProperties>
</file>